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 id="2147483660" r:id="rId2"/>
    <p:sldMasterId id="2147483661" r:id="rId3"/>
  </p:sldMasterIdLst>
  <p:notesMasterIdLst>
    <p:notesMasterId r:id="rId73"/>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03" r:id="rId51"/>
    <p:sldId id="304" r:id="rId52"/>
    <p:sldId id="305" r:id="rId53"/>
    <p:sldId id="306" r:id="rId54"/>
    <p:sldId id="307" r:id="rId55"/>
    <p:sldId id="308" r:id="rId56"/>
    <p:sldId id="309" r:id="rId57"/>
    <p:sldId id="310" r:id="rId58"/>
    <p:sldId id="311" r:id="rId59"/>
    <p:sldId id="312" r:id="rId60"/>
    <p:sldId id="313" r:id="rId61"/>
    <p:sldId id="314" r:id="rId62"/>
    <p:sldId id="315" r:id="rId63"/>
    <p:sldId id="316" r:id="rId64"/>
    <p:sldId id="317" r:id="rId65"/>
    <p:sldId id="318" r:id="rId66"/>
    <p:sldId id="319" r:id="rId67"/>
    <p:sldId id="320" r:id="rId68"/>
    <p:sldId id="321" r:id="rId69"/>
    <p:sldId id="322" r:id="rId70"/>
    <p:sldId id="324" r:id="rId71"/>
    <p:sldId id="325" r:id="rId72"/>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63" d="100"/>
          <a:sy n="63" d="100"/>
        </p:scale>
        <p:origin x="-1512" y="-96"/>
      </p:cViewPr>
      <p:guideLst>
        <p:guide orient="horz" pos="2160"/>
        <p:guide pos="2880"/>
      </p:guideLst>
    </p:cSldViewPr>
  </p:slideViewPr>
  <p:notesTextViewPr>
    <p:cViewPr>
      <p:scale>
        <a:sx n="1" d="1"/>
        <a:sy n="1" d="1"/>
      </p:scale>
      <p:origin x="0" y="0"/>
    </p:cViewPr>
  </p:notesTextViewPr>
  <p:sorterViewPr>
    <p:cViewPr>
      <p:scale>
        <a:sx n="100" d="100"/>
        <a:sy n="100" d="100"/>
      </p:scale>
      <p:origin x="0" y="1485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theme" Target="theme/theme1.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800" cy="4572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SzPts val="1400"/>
              <a:buNone/>
              <a:defRPr sz="1800" b="0" i="0" u="none" strike="noStrike" cap="none">
                <a:solidFill>
                  <a:srgbClr val="000000"/>
                </a:solidFill>
                <a:latin typeface="Garamond"/>
                <a:ea typeface="Garamond"/>
                <a:cs typeface="Garamond"/>
                <a:sym typeface="Garamond"/>
              </a:defRPr>
            </a:lvl1pPr>
            <a:lvl2pPr marR="0" lvl="1" algn="l" rtl="0">
              <a:lnSpc>
                <a:spcPct val="100000"/>
              </a:lnSpc>
              <a:spcBef>
                <a:spcPts val="0"/>
              </a:spcBef>
              <a:spcAft>
                <a:spcPts val="0"/>
              </a:spcAft>
              <a:buSzPts val="1400"/>
              <a:buNone/>
              <a:defRPr sz="1800" b="0" i="0" u="none" strike="noStrike" cap="none">
                <a:solidFill>
                  <a:srgbClr val="000000"/>
                </a:solidFill>
                <a:latin typeface="Garamond"/>
                <a:ea typeface="Garamond"/>
                <a:cs typeface="Garamond"/>
                <a:sym typeface="Garamond"/>
              </a:defRPr>
            </a:lvl2pPr>
            <a:lvl3pPr marR="0" lvl="2" algn="l" rtl="0">
              <a:lnSpc>
                <a:spcPct val="100000"/>
              </a:lnSpc>
              <a:spcBef>
                <a:spcPts val="0"/>
              </a:spcBef>
              <a:spcAft>
                <a:spcPts val="0"/>
              </a:spcAft>
              <a:buSzPts val="1400"/>
              <a:buNone/>
              <a:defRPr sz="1800" b="0" i="0" u="none" strike="noStrike" cap="none">
                <a:solidFill>
                  <a:srgbClr val="000000"/>
                </a:solidFill>
                <a:latin typeface="Garamond"/>
                <a:ea typeface="Garamond"/>
                <a:cs typeface="Garamond"/>
                <a:sym typeface="Garamond"/>
              </a:defRPr>
            </a:lvl3pPr>
            <a:lvl4pPr marR="0" lvl="3" algn="l" rtl="0">
              <a:lnSpc>
                <a:spcPct val="100000"/>
              </a:lnSpc>
              <a:spcBef>
                <a:spcPts val="0"/>
              </a:spcBef>
              <a:spcAft>
                <a:spcPts val="0"/>
              </a:spcAft>
              <a:buSzPts val="1400"/>
              <a:buNone/>
              <a:defRPr sz="1800" b="0" i="0" u="none" strike="noStrike" cap="none">
                <a:solidFill>
                  <a:srgbClr val="000000"/>
                </a:solidFill>
                <a:latin typeface="Garamond"/>
                <a:ea typeface="Garamond"/>
                <a:cs typeface="Garamond"/>
                <a:sym typeface="Garamond"/>
              </a:defRPr>
            </a:lvl4pPr>
            <a:lvl5pPr marR="0" lvl="4" algn="l" rtl="0">
              <a:lnSpc>
                <a:spcPct val="100000"/>
              </a:lnSpc>
              <a:spcBef>
                <a:spcPts val="0"/>
              </a:spcBef>
              <a:spcAft>
                <a:spcPts val="0"/>
              </a:spcAft>
              <a:buSzPts val="1400"/>
              <a:buNone/>
              <a:defRPr sz="1800" b="0" i="0" u="none" strike="noStrike" cap="none">
                <a:solidFill>
                  <a:srgbClr val="000000"/>
                </a:solidFill>
                <a:latin typeface="Garamond"/>
                <a:ea typeface="Garamond"/>
                <a:cs typeface="Garamond"/>
                <a:sym typeface="Garamond"/>
              </a:defRPr>
            </a:lvl5pPr>
            <a:lvl6pPr marR="0" lvl="5" algn="l" rtl="0">
              <a:lnSpc>
                <a:spcPct val="100000"/>
              </a:lnSpc>
              <a:spcBef>
                <a:spcPts val="0"/>
              </a:spcBef>
              <a:spcAft>
                <a:spcPts val="0"/>
              </a:spcAft>
              <a:buSzPts val="1400"/>
              <a:buNone/>
              <a:defRPr sz="1800" b="0" i="0" u="none" strike="noStrike" cap="none">
                <a:solidFill>
                  <a:srgbClr val="000000"/>
                </a:solidFill>
                <a:latin typeface="Garamond"/>
                <a:ea typeface="Garamond"/>
                <a:cs typeface="Garamond"/>
                <a:sym typeface="Garamond"/>
              </a:defRPr>
            </a:lvl6pPr>
            <a:lvl7pPr marR="0" lvl="6" algn="l" rtl="0">
              <a:lnSpc>
                <a:spcPct val="100000"/>
              </a:lnSpc>
              <a:spcBef>
                <a:spcPts val="0"/>
              </a:spcBef>
              <a:spcAft>
                <a:spcPts val="0"/>
              </a:spcAft>
              <a:buSzPts val="1400"/>
              <a:buNone/>
              <a:defRPr sz="1800" b="0" i="0" u="none" strike="noStrike" cap="none">
                <a:solidFill>
                  <a:srgbClr val="000000"/>
                </a:solidFill>
                <a:latin typeface="Garamond"/>
                <a:ea typeface="Garamond"/>
                <a:cs typeface="Garamond"/>
                <a:sym typeface="Garamond"/>
              </a:defRPr>
            </a:lvl7pPr>
            <a:lvl8pPr marR="0" lvl="7" algn="l" rtl="0">
              <a:lnSpc>
                <a:spcPct val="100000"/>
              </a:lnSpc>
              <a:spcBef>
                <a:spcPts val="0"/>
              </a:spcBef>
              <a:spcAft>
                <a:spcPts val="0"/>
              </a:spcAft>
              <a:buSzPts val="1400"/>
              <a:buNone/>
              <a:defRPr sz="1800" b="0" i="0" u="none" strike="noStrike" cap="none">
                <a:solidFill>
                  <a:srgbClr val="000000"/>
                </a:solidFill>
                <a:latin typeface="Garamond"/>
                <a:ea typeface="Garamond"/>
                <a:cs typeface="Garamond"/>
                <a:sym typeface="Garamond"/>
              </a:defRPr>
            </a:lvl8pPr>
            <a:lvl9pPr marR="0" lvl="8" algn="l" rtl="0">
              <a:lnSpc>
                <a:spcPct val="100000"/>
              </a:lnSpc>
              <a:spcBef>
                <a:spcPts val="0"/>
              </a:spcBef>
              <a:spcAft>
                <a:spcPts val="0"/>
              </a:spcAft>
              <a:buSzPts val="1400"/>
              <a:buNone/>
              <a:defRPr sz="1800" b="0" i="0" u="none" strike="noStrike" cap="none">
                <a:solidFill>
                  <a:srgbClr val="000000"/>
                </a:solidFill>
                <a:latin typeface="Garamond"/>
                <a:ea typeface="Garamond"/>
                <a:cs typeface="Garamond"/>
                <a:sym typeface="Garamond"/>
              </a:defRPr>
            </a:lvl9pPr>
          </a:lstStyle>
          <a:p>
            <a:endParaRPr/>
          </a:p>
        </p:txBody>
      </p:sp>
      <p:sp>
        <p:nvSpPr>
          <p:cNvPr id="4" name="Shape 4"/>
          <p:cNvSpPr txBox="1">
            <a:spLocks noGrp="1"/>
          </p:cNvSpPr>
          <p:nvPr>
            <p:ph type="dt" idx="10"/>
          </p:nvPr>
        </p:nvSpPr>
        <p:spPr>
          <a:xfrm>
            <a:off x="3884612" y="0"/>
            <a:ext cx="2971800" cy="4572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SzPts val="1400"/>
              <a:buNone/>
              <a:defRPr sz="1800" b="0" i="0" u="none" strike="noStrike" cap="none">
                <a:solidFill>
                  <a:srgbClr val="000000"/>
                </a:solidFill>
                <a:latin typeface="Garamond"/>
                <a:ea typeface="Garamond"/>
                <a:cs typeface="Garamond"/>
                <a:sym typeface="Garamond"/>
              </a:defRPr>
            </a:lvl1pPr>
            <a:lvl2pPr marR="0" lvl="1" algn="l" rtl="0">
              <a:lnSpc>
                <a:spcPct val="100000"/>
              </a:lnSpc>
              <a:spcBef>
                <a:spcPts val="0"/>
              </a:spcBef>
              <a:spcAft>
                <a:spcPts val="0"/>
              </a:spcAft>
              <a:buSzPts val="1400"/>
              <a:buNone/>
              <a:defRPr sz="1800" b="0" i="0" u="none" strike="noStrike" cap="none">
                <a:solidFill>
                  <a:srgbClr val="000000"/>
                </a:solidFill>
                <a:latin typeface="Garamond"/>
                <a:ea typeface="Garamond"/>
                <a:cs typeface="Garamond"/>
                <a:sym typeface="Garamond"/>
              </a:defRPr>
            </a:lvl2pPr>
            <a:lvl3pPr marR="0" lvl="2" algn="l" rtl="0">
              <a:lnSpc>
                <a:spcPct val="100000"/>
              </a:lnSpc>
              <a:spcBef>
                <a:spcPts val="0"/>
              </a:spcBef>
              <a:spcAft>
                <a:spcPts val="0"/>
              </a:spcAft>
              <a:buSzPts val="1400"/>
              <a:buNone/>
              <a:defRPr sz="1800" b="0" i="0" u="none" strike="noStrike" cap="none">
                <a:solidFill>
                  <a:srgbClr val="000000"/>
                </a:solidFill>
                <a:latin typeface="Garamond"/>
                <a:ea typeface="Garamond"/>
                <a:cs typeface="Garamond"/>
                <a:sym typeface="Garamond"/>
              </a:defRPr>
            </a:lvl3pPr>
            <a:lvl4pPr marR="0" lvl="3" algn="l" rtl="0">
              <a:lnSpc>
                <a:spcPct val="100000"/>
              </a:lnSpc>
              <a:spcBef>
                <a:spcPts val="0"/>
              </a:spcBef>
              <a:spcAft>
                <a:spcPts val="0"/>
              </a:spcAft>
              <a:buSzPts val="1400"/>
              <a:buNone/>
              <a:defRPr sz="1800" b="0" i="0" u="none" strike="noStrike" cap="none">
                <a:solidFill>
                  <a:srgbClr val="000000"/>
                </a:solidFill>
                <a:latin typeface="Garamond"/>
                <a:ea typeface="Garamond"/>
                <a:cs typeface="Garamond"/>
                <a:sym typeface="Garamond"/>
              </a:defRPr>
            </a:lvl4pPr>
            <a:lvl5pPr marR="0" lvl="4" algn="l" rtl="0">
              <a:lnSpc>
                <a:spcPct val="100000"/>
              </a:lnSpc>
              <a:spcBef>
                <a:spcPts val="0"/>
              </a:spcBef>
              <a:spcAft>
                <a:spcPts val="0"/>
              </a:spcAft>
              <a:buSzPts val="1400"/>
              <a:buNone/>
              <a:defRPr sz="1800" b="0" i="0" u="none" strike="noStrike" cap="none">
                <a:solidFill>
                  <a:srgbClr val="000000"/>
                </a:solidFill>
                <a:latin typeface="Garamond"/>
                <a:ea typeface="Garamond"/>
                <a:cs typeface="Garamond"/>
                <a:sym typeface="Garamond"/>
              </a:defRPr>
            </a:lvl5pPr>
            <a:lvl6pPr marR="0" lvl="5" algn="l" rtl="0">
              <a:lnSpc>
                <a:spcPct val="100000"/>
              </a:lnSpc>
              <a:spcBef>
                <a:spcPts val="0"/>
              </a:spcBef>
              <a:spcAft>
                <a:spcPts val="0"/>
              </a:spcAft>
              <a:buSzPts val="1400"/>
              <a:buNone/>
              <a:defRPr sz="1800" b="0" i="0" u="none" strike="noStrike" cap="none">
                <a:solidFill>
                  <a:srgbClr val="000000"/>
                </a:solidFill>
                <a:latin typeface="Garamond"/>
                <a:ea typeface="Garamond"/>
                <a:cs typeface="Garamond"/>
                <a:sym typeface="Garamond"/>
              </a:defRPr>
            </a:lvl6pPr>
            <a:lvl7pPr marR="0" lvl="6" algn="l" rtl="0">
              <a:lnSpc>
                <a:spcPct val="100000"/>
              </a:lnSpc>
              <a:spcBef>
                <a:spcPts val="0"/>
              </a:spcBef>
              <a:spcAft>
                <a:spcPts val="0"/>
              </a:spcAft>
              <a:buSzPts val="1400"/>
              <a:buNone/>
              <a:defRPr sz="1800" b="0" i="0" u="none" strike="noStrike" cap="none">
                <a:solidFill>
                  <a:srgbClr val="000000"/>
                </a:solidFill>
                <a:latin typeface="Garamond"/>
                <a:ea typeface="Garamond"/>
                <a:cs typeface="Garamond"/>
                <a:sym typeface="Garamond"/>
              </a:defRPr>
            </a:lvl7pPr>
            <a:lvl8pPr marR="0" lvl="7" algn="l" rtl="0">
              <a:lnSpc>
                <a:spcPct val="100000"/>
              </a:lnSpc>
              <a:spcBef>
                <a:spcPts val="0"/>
              </a:spcBef>
              <a:spcAft>
                <a:spcPts val="0"/>
              </a:spcAft>
              <a:buSzPts val="1400"/>
              <a:buNone/>
              <a:defRPr sz="1800" b="0" i="0" u="none" strike="noStrike" cap="none">
                <a:solidFill>
                  <a:srgbClr val="000000"/>
                </a:solidFill>
                <a:latin typeface="Garamond"/>
                <a:ea typeface="Garamond"/>
                <a:cs typeface="Garamond"/>
                <a:sym typeface="Garamond"/>
              </a:defRPr>
            </a:lvl8pPr>
            <a:lvl9pPr marR="0" lvl="8" algn="l" rtl="0">
              <a:lnSpc>
                <a:spcPct val="100000"/>
              </a:lnSpc>
              <a:spcBef>
                <a:spcPts val="0"/>
              </a:spcBef>
              <a:spcAft>
                <a:spcPts val="0"/>
              </a:spcAft>
              <a:buSzPts val="1400"/>
              <a:buNone/>
              <a:defRPr sz="1800" b="0" i="0" u="none" strike="noStrike" cap="none">
                <a:solidFill>
                  <a:srgbClr val="000000"/>
                </a:solidFill>
                <a:latin typeface="Garamond"/>
                <a:ea typeface="Garamond"/>
                <a:cs typeface="Garamond"/>
                <a:sym typeface="Garamond"/>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Shape 6"/>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7" name="Shape 7"/>
          <p:cNvSpPr txBox="1">
            <a:spLocks noGrp="1"/>
          </p:cNvSpPr>
          <p:nvPr>
            <p:ph type="ftr" idx="11"/>
          </p:nvPr>
        </p:nvSpPr>
        <p:spPr>
          <a:xfrm>
            <a:off x="0" y="8685212"/>
            <a:ext cx="2971800" cy="457200"/>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SzPts val="1400"/>
              <a:buNone/>
              <a:defRPr sz="1800" b="0" i="0" u="none" strike="noStrike" cap="none">
                <a:solidFill>
                  <a:srgbClr val="000000"/>
                </a:solidFill>
                <a:latin typeface="Garamond"/>
                <a:ea typeface="Garamond"/>
                <a:cs typeface="Garamond"/>
                <a:sym typeface="Garamond"/>
              </a:defRPr>
            </a:lvl1pPr>
            <a:lvl2pPr marR="0" lvl="1" algn="l" rtl="0">
              <a:lnSpc>
                <a:spcPct val="100000"/>
              </a:lnSpc>
              <a:spcBef>
                <a:spcPts val="0"/>
              </a:spcBef>
              <a:spcAft>
                <a:spcPts val="0"/>
              </a:spcAft>
              <a:buSzPts val="1400"/>
              <a:buNone/>
              <a:defRPr sz="1800" b="0" i="0" u="none" strike="noStrike" cap="none">
                <a:solidFill>
                  <a:srgbClr val="000000"/>
                </a:solidFill>
                <a:latin typeface="Garamond"/>
                <a:ea typeface="Garamond"/>
                <a:cs typeface="Garamond"/>
                <a:sym typeface="Garamond"/>
              </a:defRPr>
            </a:lvl2pPr>
            <a:lvl3pPr marR="0" lvl="2" algn="l" rtl="0">
              <a:lnSpc>
                <a:spcPct val="100000"/>
              </a:lnSpc>
              <a:spcBef>
                <a:spcPts val="0"/>
              </a:spcBef>
              <a:spcAft>
                <a:spcPts val="0"/>
              </a:spcAft>
              <a:buSzPts val="1400"/>
              <a:buNone/>
              <a:defRPr sz="1800" b="0" i="0" u="none" strike="noStrike" cap="none">
                <a:solidFill>
                  <a:srgbClr val="000000"/>
                </a:solidFill>
                <a:latin typeface="Garamond"/>
                <a:ea typeface="Garamond"/>
                <a:cs typeface="Garamond"/>
                <a:sym typeface="Garamond"/>
              </a:defRPr>
            </a:lvl3pPr>
            <a:lvl4pPr marR="0" lvl="3" algn="l" rtl="0">
              <a:lnSpc>
                <a:spcPct val="100000"/>
              </a:lnSpc>
              <a:spcBef>
                <a:spcPts val="0"/>
              </a:spcBef>
              <a:spcAft>
                <a:spcPts val="0"/>
              </a:spcAft>
              <a:buSzPts val="1400"/>
              <a:buNone/>
              <a:defRPr sz="1800" b="0" i="0" u="none" strike="noStrike" cap="none">
                <a:solidFill>
                  <a:srgbClr val="000000"/>
                </a:solidFill>
                <a:latin typeface="Garamond"/>
                <a:ea typeface="Garamond"/>
                <a:cs typeface="Garamond"/>
                <a:sym typeface="Garamond"/>
              </a:defRPr>
            </a:lvl4pPr>
            <a:lvl5pPr marR="0" lvl="4" algn="l" rtl="0">
              <a:lnSpc>
                <a:spcPct val="100000"/>
              </a:lnSpc>
              <a:spcBef>
                <a:spcPts val="0"/>
              </a:spcBef>
              <a:spcAft>
                <a:spcPts val="0"/>
              </a:spcAft>
              <a:buSzPts val="1400"/>
              <a:buNone/>
              <a:defRPr sz="1800" b="0" i="0" u="none" strike="noStrike" cap="none">
                <a:solidFill>
                  <a:srgbClr val="000000"/>
                </a:solidFill>
                <a:latin typeface="Garamond"/>
                <a:ea typeface="Garamond"/>
                <a:cs typeface="Garamond"/>
                <a:sym typeface="Garamond"/>
              </a:defRPr>
            </a:lvl5pPr>
            <a:lvl6pPr marR="0" lvl="5" algn="l" rtl="0">
              <a:lnSpc>
                <a:spcPct val="100000"/>
              </a:lnSpc>
              <a:spcBef>
                <a:spcPts val="0"/>
              </a:spcBef>
              <a:spcAft>
                <a:spcPts val="0"/>
              </a:spcAft>
              <a:buSzPts val="1400"/>
              <a:buNone/>
              <a:defRPr sz="1800" b="0" i="0" u="none" strike="noStrike" cap="none">
                <a:solidFill>
                  <a:srgbClr val="000000"/>
                </a:solidFill>
                <a:latin typeface="Garamond"/>
                <a:ea typeface="Garamond"/>
                <a:cs typeface="Garamond"/>
                <a:sym typeface="Garamond"/>
              </a:defRPr>
            </a:lvl6pPr>
            <a:lvl7pPr marR="0" lvl="6" algn="l" rtl="0">
              <a:lnSpc>
                <a:spcPct val="100000"/>
              </a:lnSpc>
              <a:spcBef>
                <a:spcPts val="0"/>
              </a:spcBef>
              <a:spcAft>
                <a:spcPts val="0"/>
              </a:spcAft>
              <a:buSzPts val="1400"/>
              <a:buNone/>
              <a:defRPr sz="1800" b="0" i="0" u="none" strike="noStrike" cap="none">
                <a:solidFill>
                  <a:srgbClr val="000000"/>
                </a:solidFill>
                <a:latin typeface="Garamond"/>
                <a:ea typeface="Garamond"/>
                <a:cs typeface="Garamond"/>
                <a:sym typeface="Garamond"/>
              </a:defRPr>
            </a:lvl7pPr>
            <a:lvl8pPr marR="0" lvl="7" algn="l" rtl="0">
              <a:lnSpc>
                <a:spcPct val="100000"/>
              </a:lnSpc>
              <a:spcBef>
                <a:spcPts val="0"/>
              </a:spcBef>
              <a:spcAft>
                <a:spcPts val="0"/>
              </a:spcAft>
              <a:buSzPts val="1400"/>
              <a:buNone/>
              <a:defRPr sz="1800" b="0" i="0" u="none" strike="noStrike" cap="none">
                <a:solidFill>
                  <a:srgbClr val="000000"/>
                </a:solidFill>
                <a:latin typeface="Garamond"/>
                <a:ea typeface="Garamond"/>
                <a:cs typeface="Garamond"/>
                <a:sym typeface="Garamond"/>
              </a:defRPr>
            </a:lvl8pPr>
            <a:lvl9pPr marR="0" lvl="8" algn="l" rtl="0">
              <a:lnSpc>
                <a:spcPct val="100000"/>
              </a:lnSpc>
              <a:spcBef>
                <a:spcPts val="0"/>
              </a:spcBef>
              <a:spcAft>
                <a:spcPts val="0"/>
              </a:spcAft>
              <a:buSzPts val="1400"/>
              <a:buNone/>
              <a:defRPr sz="1800" b="0" i="0" u="none" strike="noStrike" cap="none">
                <a:solidFill>
                  <a:srgbClr val="000000"/>
                </a:solidFill>
                <a:latin typeface="Garamond"/>
                <a:ea typeface="Garamond"/>
                <a:cs typeface="Garamond"/>
                <a:sym typeface="Garamond"/>
              </a:defRPr>
            </a:lvl9pPr>
          </a:lstStyle>
          <a:p>
            <a:endParaRPr/>
          </a:p>
        </p:txBody>
      </p:sp>
      <p:sp>
        <p:nvSpPr>
          <p:cNvPr id="8" name="Shape 8"/>
          <p:cNvSpPr txBox="1">
            <a:spLocks noGrp="1"/>
          </p:cNvSpPr>
          <p:nvPr>
            <p:ph type="sldNum" idx="12"/>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a:t>
            </a:fld>
            <a:endParaRPr/>
          </a:p>
        </p:txBody>
      </p:sp>
    </p:spTree>
    <p:extLst>
      <p:ext uri="{BB962C8B-B14F-4D97-AF65-F5344CB8AC3E}">
        <p14:creationId xmlns:p14="http://schemas.microsoft.com/office/powerpoint/2010/main" val="131165647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lide.xml" TargetMode="External"/><Relationship Id="rId2" Type="http://schemas.openxmlformats.org/officeDocument/2006/relationships/slide" Target="../slides/slide1.xml"/><Relationship Id="rId1" Type="http://schemas.openxmlformats.org/officeDocument/2006/relationships/notesMaster" Target="../notesMasters/notesMaster1.xml"/><Relationship Id="rId6" Type="http://schemas.openxmlformats.org/officeDocument/2006/relationships/hyperlink" Target="http://www.ccs.neu.edu/home/lpb/mud-history.html%20(5" TargetMode="External"/><Relationship Id="rId5" Type="http://schemas.openxmlformats.org/officeDocument/2006/relationships/hyperlink" Target="http://www.uncjin.org/reports/1999/html%5bAccessed" TargetMode="External"/><Relationship Id="rId4" Type="http://schemas.openxmlformats.org/officeDocument/2006/relationships/hyperlink" Target="http://www.selfimprovement.com/brown/html%5bAccessed"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Shape 109"/>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1</a:t>
            </a:fld>
            <a:endParaRPr/>
          </a:p>
        </p:txBody>
      </p:sp>
      <p:sp>
        <p:nvSpPr>
          <p:cNvPr id="110" name="Shape 11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11" name="Shape 111"/>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304800" lvl="0" indent="0" algn="l" rtl="0">
              <a:lnSpc>
                <a:spcPct val="80000"/>
              </a:lnSpc>
              <a:spcBef>
                <a:spcPts val="0"/>
              </a:spcBef>
              <a:spcAft>
                <a:spcPts val="0"/>
              </a:spcAft>
              <a:buSzPts val="800"/>
              <a:buNone/>
            </a:pPr>
            <a:r>
              <a:rPr lang="en-US" sz="800" b="1"/>
              <a:t>BASIC RESEARCH PAPER </a:t>
            </a:r>
            <a:endParaRPr/>
          </a:p>
          <a:p>
            <a:pPr marL="304800" lvl="0" indent="0" algn="l" rtl="0">
              <a:lnSpc>
                <a:spcPct val="80000"/>
              </a:lnSpc>
              <a:spcBef>
                <a:spcPts val="0"/>
              </a:spcBef>
              <a:spcAft>
                <a:spcPts val="0"/>
              </a:spcAft>
              <a:buSzPts val="800"/>
              <a:buNone/>
            </a:pPr>
            <a:r>
              <a:rPr lang="en-US" sz="800" b="1"/>
              <a:t>WRITING SKILLS</a:t>
            </a:r>
            <a:endParaRPr/>
          </a:p>
          <a:p>
            <a:pPr marL="304800" lvl="0" indent="0" algn="l" rtl="0">
              <a:lnSpc>
                <a:spcPct val="80000"/>
              </a:lnSpc>
              <a:spcBef>
                <a:spcPts val="0"/>
              </a:spcBef>
              <a:spcAft>
                <a:spcPts val="0"/>
              </a:spcAft>
              <a:buSzPts val="800"/>
              <a:buNone/>
            </a:pPr>
            <a:r>
              <a:rPr lang="en-US" sz="800"/>
              <a:t>by </a:t>
            </a:r>
            <a:endParaRPr/>
          </a:p>
          <a:p>
            <a:pPr marL="304800" lvl="0" indent="0" algn="l" rtl="0">
              <a:lnSpc>
                <a:spcPct val="80000"/>
              </a:lnSpc>
              <a:spcBef>
                <a:spcPts val="0"/>
              </a:spcBef>
              <a:spcAft>
                <a:spcPts val="0"/>
              </a:spcAft>
              <a:buSzPts val="800"/>
              <a:buNone/>
            </a:pPr>
            <a:r>
              <a:rPr lang="en-US" sz="800" b="1"/>
              <a:t>Alin Balian</a:t>
            </a:r>
            <a:endParaRPr/>
          </a:p>
          <a:p>
            <a:pPr marL="304800" lvl="0" indent="0" algn="l" rtl="0">
              <a:lnSpc>
                <a:spcPct val="80000"/>
              </a:lnSpc>
              <a:spcBef>
                <a:spcPts val="0"/>
              </a:spcBef>
              <a:spcAft>
                <a:spcPts val="0"/>
              </a:spcAft>
              <a:buSzPts val="800"/>
              <a:buNone/>
            </a:pPr>
            <a:r>
              <a:rPr lang="en-US" sz="800" b="1"/>
              <a:t> M.A. Linguistics, University of Warwick, U.K.</a:t>
            </a:r>
            <a:endParaRPr/>
          </a:p>
          <a:p>
            <a:pPr marL="304800" lvl="0" indent="0" algn="l" rtl="0">
              <a:lnSpc>
                <a:spcPct val="80000"/>
              </a:lnSpc>
              <a:spcBef>
                <a:spcPts val="0"/>
              </a:spcBef>
              <a:spcAft>
                <a:spcPts val="0"/>
              </a:spcAft>
              <a:buSzPts val="800"/>
              <a:buNone/>
            </a:pPr>
            <a:r>
              <a:rPr lang="en-US" sz="800" b="1"/>
              <a:t>October 2006</a:t>
            </a:r>
            <a:endParaRPr/>
          </a:p>
          <a:p>
            <a:pPr marL="304800" lvl="0" indent="0" algn="l" rtl="0">
              <a:lnSpc>
                <a:spcPct val="80000"/>
              </a:lnSpc>
              <a:spcBef>
                <a:spcPts val="0"/>
              </a:spcBef>
              <a:spcAft>
                <a:spcPts val="0"/>
              </a:spcAft>
              <a:buSzPts val="800"/>
              <a:buNone/>
            </a:pPr>
            <a:r>
              <a:rPr lang="en-US" sz="800"/>
              <a:t>TABLE OF CONTENTS</a:t>
            </a:r>
            <a:endParaRPr/>
          </a:p>
          <a:p>
            <a:pPr marL="304800" lvl="0" indent="0" algn="l" rtl="0">
              <a:lnSpc>
                <a:spcPct val="80000"/>
              </a:lnSpc>
              <a:spcBef>
                <a:spcPts val="0"/>
              </a:spcBef>
              <a:spcAft>
                <a:spcPts val="0"/>
              </a:spcAft>
              <a:buSzPts val="800"/>
              <a:buNone/>
            </a:pPr>
            <a:r>
              <a:rPr lang="en-US" sz="800" b="1" u="sng">
                <a:solidFill>
                  <a:srgbClr val="000000"/>
                </a:solidFill>
                <a:hlinkClick r:id="rId3"/>
              </a:rPr>
              <a:t>1. INTRODUCTION</a:t>
            </a:r>
            <a:endParaRPr/>
          </a:p>
          <a:p>
            <a:pPr marL="304800" lvl="0" indent="0" algn="l" rtl="0">
              <a:lnSpc>
                <a:spcPct val="80000"/>
              </a:lnSpc>
              <a:spcBef>
                <a:spcPts val="0"/>
              </a:spcBef>
              <a:spcAft>
                <a:spcPts val="0"/>
              </a:spcAft>
              <a:buSzPts val="800"/>
              <a:buNone/>
            </a:pPr>
            <a:r>
              <a:rPr lang="en-US" sz="800" u="sng">
                <a:solidFill>
                  <a:srgbClr val="000000"/>
                </a:solidFill>
                <a:hlinkClick r:id="rId3"/>
              </a:rPr>
              <a:t>1.1	What is a research paper?</a:t>
            </a:r>
            <a:endParaRPr/>
          </a:p>
          <a:p>
            <a:pPr marL="304800" lvl="0" indent="0" algn="l" rtl="0">
              <a:lnSpc>
                <a:spcPct val="80000"/>
              </a:lnSpc>
              <a:spcBef>
                <a:spcPts val="0"/>
              </a:spcBef>
              <a:spcAft>
                <a:spcPts val="0"/>
              </a:spcAft>
              <a:buSzPts val="800"/>
              <a:buNone/>
            </a:pPr>
            <a:r>
              <a:rPr lang="en-US" sz="800" u="sng">
                <a:solidFill>
                  <a:srgbClr val="000000"/>
                </a:solidFill>
                <a:hlinkClick r:id="rId3"/>
              </a:rPr>
              <a:t>1.2	Steps in writing a research paper</a:t>
            </a:r>
            <a:endParaRPr/>
          </a:p>
          <a:p>
            <a:pPr marL="304800" lvl="0" indent="0" algn="l" rtl="0">
              <a:lnSpc>
                <a:spcPct val="80000"/>
              </a:lnSpc>
              <a:spcBef>
                <a:spcPts val="0"/>
              </a:spcBef>
              <a:spcAft>
                <a:spcPts val="0"/>
              </a:spcAft>
              <a:buSzPts val="800"/>
              <a:buNone/>
            </a:pPr>
            <a:r>
              <a:rPr lang="en-US" sz="800" u="sng">
                <a:solidFill>
                  <a:srgbClr val="000000"/>
                </a:solidFill>
                <a:hlinkClick r:id="rId3"/>
              </a:rPr>
              <a:t>1.3	Structure of a research paper</a:t>
            </a:r>
            <a:endParaRPr/>
          </a:p>
          <a:p>
            <a:pPr marL="304800" lvl="0" indent="0" algn="l" rtl="0">
              <a:lnSpc>
                <a:spcPct val="80000"/>
              </a:lnSpc>
              <a:spcBef>
                <a:spcPts val="0"/>
              </a:spcBef>
              <a:spcAft>
                <a:spcPts val="0"/>
              </a:spcAft>
              <a:buSzPts val="800"/>
              <a:buNone/>
            </a:pPr>
            <a:r>
              <a:rPr lang="en-US" sz="800" b="1" u="sng">
                <a:solidFill>
                  <a:srgbClr val="000000"/>
                </a:solidFill>
                <a:hlinkClick r:id="rId3"/>
              </a:rPr>
              <a:t>1.</a:t>
            </a:r>
            <a:r>
              <a:rPr lang="en-US" sz="800" u="sng">
                <a:solidFill>
                  <a:srgbClr val="000000"/>
                </a:solidFill>
                <a:hlinkClick r:id="rId3"/>
              </a:rPr>
              <a:t>	</a:t>
            </a:r>
            <a:r>
              <a:rPr lang="en-US" sz="800" b="1" u="sng">
                <a:solidFill>
                  <a:srgbClr val="000000"/>
                </a:solidFill>
                <a:hlinkClick r:id="rId3"/>
              </a:rPr>
              <a:t>STEP 1:  CHOOSING A TOPIC</a:t>
            </a:r>
            <a:endParaRPr/>
          </a:p>
          <a:p>
            <a:pPr marL="304800" lvl="0" indent="0" algn="l" rtl="0">
              <a:lnSpc>
                <a:spcPct val="80000"/>
              </a:lnSpc>
              <a:spcBef>
                <a:spcPts val="0"/>
              </a:spcBef>
              <a:spcAft>
                <a:spcPts val="0"/>
              </a:spcAft>
              <a:buSzPts val="800"/>
              <a:buNone/>
            </a:pPr>
            <a:r>
              <a:rPr lang="en-US" sz="800" u="sng">
                <a:solidFill>
                  <a:srgbClr val="000000"/>
                </a:solidFill>
                <a:hlinkClick r:id="rId3"/>
              </a:rPr>
              <a:t>1.1	Guide to selecting a Topic</a:t>
            </a:r>
            <a:endParaRPr/>
          </a:p>
          <a:p>
            <a:pPr marL="304800" lvl="0" indent="0" algn="l" rtl="0">
              <a:lnSpc>
                <a:spcPct val="80000"/>
              </a:lnSpc>
              <a:spcBef>
                <a:spcPts val="0"/>
              </a:spcBef>
              <a:spcAft>
                <a:spcPts val="0"/>
              </a:spcAft>
              <a:buSzPts val="800"/>
              <a:buNone/>
            </a:pPr>
            <a:r>
              <a:rPr lang="en-US" sz="800" u="sng">
                <a:solidFill>
                  <a:srgbClr val="000000"/>
                </a:solidFill>
                <a:hlinkClick r:id="rId3"/>
              </a:rPr>
              <a:t>1.2	What not to choose</a:t>
            </a:r>
            <a:endParaRPr/>
          </a:p>
          <a:p>
            <a:pPr marL="304800" lvl="0" indent="0" algn="l" rtl="0">
              <a:lnSpc>
                <a:spcPct val="80000"/>
              </a:lnSpc>
              <a:spcBef>
                <a:spcPts val="0"/>
              </a:spcBef>
              <a:spcAft>
                <a:spcPts val="0"/>
              </a:spcAft>
              <a:buSzPts val="800"/>
              <a:buNone/>
            </a:pPr>
            <a:r>
              <a:rPr lang="en-US" sz="800" b="1" u="sng">
                <a:solidFill>
                  <a:srgbClr val="000000"/>
                </a:solidFill>
                <a:hlinkClick r:id="rId3"/>
              </a:rPr>
              <a:t>2.</a:t>
            </a:r>
            <a:r>
              <a:rPr lang="en-US" sz="800" u="sng">
                <a:solidFill>
                  <a:srgbClr val="000000"/>
                </a:solidFill>
                <a:hlinkClick r:id="rId3"/>
              </a:rPr>
              <a:t>	</a:t>
            </a:r>
            <a:r>
              <a:rPr lang="en-US" sz="800" b="1" u="sng">
                <a:solidFill>
                  <a:srgbClr val="000000"/>
                </a:solidFill>
                <a:hlinkClick r:id="rId3"/>
              </a:rPr>
              <a:t>STEP 2: NARROWING AND LIMITING THE TOPIC</a:t>
            </a:r>
            <a:endParaRPr/>
          </a:p>
          <a:p>
            <a:pPr marL="304800" lvl="0" indent="0" algn="l" rtl="0">
              <a:lnSpc>
                <a:spcPct val="80000"/>
              </a:lnSpc>
              <a:spcBef>
                <a:spcPts val="0"/>
              </a:spcBef>
              <a:spcAft>
                <a:spcPts val="0"/>
              </a:spcAft>
              <a:buSzPts val="800"/>
              <a:buNone/>
            </a:pPr>
            <a:r>
              <a:rPr lang="en-US" sz="800" u="sng">
                <a:solidFill>
                  <a:srgbClr val="000000"/>
                </a:solidFill>
                <a:hlinkClick r:id="rId3"/>
              </a:rPr>
              <a:t>2.1	Introductory paragraphs</a:t>
            </a:r>
            <a:endParaRPr/>
          </a:p>
          <a:p>
            <a:pPr marL="304800" lvl="0" indent="0" algn="l" rtl="0">
              <a:lnSpc>
                <a:spcPct val="80000"/>
              </a:lnSpc>
              <a:spcBef>
                <a:spcPts val="0"/>
              </a:spcBef>
              <a:spcAft>
                <a:spcPts val="0"/>
              </a:spcAft>
              <a:buSzPts val="800"/>
              <a:buNone/>
            </a:pPr>
            <a:r>
              <a:rPr lang="en-US" sz="800" u="sng">
                <a:solidFill>
                  <a:srgbClr val="000000"/>
                </a:solidFill>
                <a:hlinkClick r:id="rId3"/>
              </a:rPr>
              <a:t>2.2	Body</a:t>
            </a:r>
            <a:endParaRPr/>
          </a:p>
          <a:p>
            <a:pPr marL="304800" lvl="0" indent="0" algn="l" rtl="0">
              <a:lnSpc>
                <a:spcPct val="80000"/>
              </a:lnSpc>
              <a:spcBef>
                <a:spcPts val="0"/>
              </a:spcBef>
              <a:spcAft>
                <a:spcPts val="0"/>
              </a:spcAft>
              <a:buSzPts val="800"/>
              <a:buNone/>
            </a:pPr>
            <a:r>
              <a:rPr lang="en-US" sz="800" u="sng">
                <a:solidFill>
                  <a:srgbClr val="000000"/>
                </a:solidFill>
                <a:hlinkClick r:id="rId3"/>
              </a:rPr>
              <a:t>2.3	Conclusion</a:t>
            </a:r>
            <a:endParaRPr/>
          </a:p>
          <a:p>
            <a:pPr marL="304800" lvl="0" indent="0" algn="l" rtl="0">
              <a:lnSpc>
                <a:spcPct val="80000"/>
              </a:lnSpc>
              <a:spcBef>
                <a:spcPts val="0"/>
              </a:spcBef>
              <a:spcAft>
                <a:spcPts val="0"/>
              </a:spcAft>
              <a:buSzPts val="800"/>
              <a:buNone/>
            </a:pPr>
            <a:r>
              <a:rPr lang="en-US" sz="800" u="sng">
                <a:solidFill>
                  <a:srgbClr val="000000"/>
                </a:solidFill>
                <a:hlinkClick r:id="rId3"/>
              </a:rPr>
              <a:t>2.4	Exercises</a:t>
            </a:r>
            <a:endParaRPr/>
          </a:p>
          <a:p>
            <a:pPr marL="304800" lvl="0" indent="0" algn="l" rtl="0">
              <a:lnSpc>
                <a:spcPct val="80000"/>
              </a:lnSpc>
              <a:spcBef>
                <a:spcPts val="0"/>
              </a:spcBef>
              <a:spcAft>
                <a:spcPts val="0"/>
              </a:spcAft>
              <a:buSzPts val="800"/>
              <a:buNone/>
            </a:pPr>
            <a:r>
              <a:rPr lang="en-US" sz="800" b="1" u="sng">
                <a:solidFill>
                  <a:srgbClr val="000000"/>
                </a:solidFill>
                <a:hlinkClick r:id="rId3"/>
              </a:rPr>
              <a:t>3.</a:t>
            </a:r>
            <a:r>
              <a:rPr lang="en-US" sz="800" u="sng">
                <a:solidFill>
                  <a:srgbClr val="000000"/>
                </a:solidFill>
                <a:hlinkClick r:id="rId3"/>
              </a:rPr>
              <a:t>	</a:t>
            </a:r>
            <a:r>
              <a:rPr lang="en-US" sz="800" b="1" u="sng">
                <a:solidFill>
                  <a:srgbClr val="000000"/>
                </a:solidFill>
                <a:hlinkClick r:id="rId3"/>
              </a:rPr>
              <a:t>STEP 3:  FINDING AND SELECTING SOURCES (BOOKS, ARTICLES, OTHER)</a:t>
            </a:r>
            <a:endParaRPr/>
          </a:p>
          <a:p>
            <a:pPr marL="304800" lvl="0" indent="0" algn="l" rtl="0">
              <a:lnSpc>
                <a:spcPct val="80000"/>
              </a:lnSpc>
              <a:spcBef>
                <a:spcPts val="0"/>
              </a:spcBef>
              <a:spcAft>
                <a:spcPts val="0"/>
              </a:spcAft>
              <a:buSzPts val="800"/>
              <a:buNone/>
            </a:pPr>
            <a:r>
              <a:rPr lang="en-US" sz="800" u="sng">
                <a:solidFill>
                  <a:srgbClr val="000000"/>
                </a:solidFill>
                <a:hlinkClick r:id="rId3"/>
              </a:rPr>
              <a:t>3.1	Compiling a preliminary bibliography</a:t>
            </a:r>
            <a:endParaRPr/>
          </a:p>
          <a:p>
            <a:pPr marL="304800" lvl="0" indent="0" algn="l" rtl="0">
              <a:lnSpc>
                <a:spcPct val="80000"/>
              </a:lnSpc>
              <a:spcBef>
                <a:spcPts val="0"/>
              </a:spcBef>
              <a:spcAft>
                <a:spcPts val="0"/>
              </a:spcAft>
              <a:buSzPts val="800"/>
              <a:buNone/>
            </a:pPr>
            <a:r>
              <a:rPr lang="en-US" sz="800" u="sng">
                <a:solidFill>
                  <a:srgbClr val="000000"/>
                </a:solidFill>
                <a:hlinkClick r:id="rId3"/>
              </a:rPr>
              <a:t>3.2	Selecting from the preliminary list</a:t>
            </a:r>
            <a:endParaRPr/>
          </a:p>
          <a:p>
            <a:pPr marL="304800" lvl="0" indent="0" algn="l" rtl="0">
              <a:lnSpc>
                <a:spcPct val="80000"/>
              </a:lnSpc>
              <a:spcBef>
                <a:spcPts val="0"/>
              </a:spcBef>
              <a:spcAft>
                <a:spcPts val="0"/>
              </a:spcAft>
              <a:buSzPts val="800"/>
              <a:buNone/>
            </a:pPr>
            <a:r>
              <a:rPr lang="en-US" sz="800" b="1" u="sng">
                <a:solidFill>
                  <a:srgbClr val="000000"/>
                </a:solidFill>
                <a:hlinkClick r:id="rId3"/>
              </a:rPr>
              <a:t>4.</a:t>
            </a:r>
            <a:r>
              <a:rPr lang="en-US" sz="800" u="sng">
                <a:solidFill>
                  <a:srgbClr val="000000"/>
                </a:solidFill>
                <a:hlinkClick r:id="rId3"/>
              </a:rPr>
              <a:t>	</a:t>
            </a:r>
            <a:r>
              <a:rPr lang="en-US" sz="800" b="1" u="sng">
                <a:solidFill>
                  <a:srgbClr val="000000"/>
                </a:solidFill>
                <a:hlinkClick r:id="rId3"/>
              </a:rPr>
              <a:t>STEP 4:  PROPOSING A WORKING THESIS</a:t>
            </a:r>
            <a:endParaRPr/>
          </a:p>
          <a:p>
            <a:pPr marL="304800" lvl="0" indent="0" algn="l" rtl="0">
              <a:lnSpc>
                <a:spcPct val="80000"/>
              </a:lnSpc>
              <a:spcBef>
                <a:spcPts val="0"/>
              </a:spcBef>
              <a:spcAft>
                <a:spcPts val="0"/>
              </a:spcAft>
              <a:buSzPts val="800"/>
              <a:buNone/>
            </a:pPr>
            <a:r>
              <a:rPr lang="en-US" sz="800" u="sng">
                <a:solidFill>
                  <a:srgbClr val="000000"/>
                </a:solidFill>
                <a:hlinkClick r:id="rId3"/>
              </a:rPr>
              <a:t>4.1	The working thesis</a:t>
            </a:r>
            <a:endParaRPr/>
          </a:p>
          <a:p>
            <a:pPr marL="304800" lvl="0" indent="0" algn="l" rtl="0">
              <a:lnSpc>
                <a:spcPct val="80000"/>
              </a:lnSpc>
              <a:spcBef>
                <a:spcPts val="0"/>
              </a:spcBef>
              <a:spcAft>
                <a:spcPts val="0"/>
              </a:spcAft>
              <a:buSzPts val="800"/>
              <a:buNone/>
            </a:pPr>
            <a:r>
              <a:rPr lang="en-US" sz="800" u="sng">
                <a:solidFill>
                  <a:srgbClr val="000000"/>
                </a:solidFill>
                <a:hlinkClick r:id="rId3"/>
              </a:rPr>
              <a:t>4.2	Formulation of the thesis</a:t>
            </a:r>
            <a:endParaRPr/>
          </a:p>
          <a:p>
            <a:pPr marL="304800" lvl="0" indent="0" algn="l" rtl="0">
              <a:lnSpc>
                <a:spcPct val="80000"/>
              </a:lnSpc>
              <a:spcBef>
                <a:spcPts val="0"/>
              </a:spcBef>
              <a:spcAft>
                <a:spcPts val="0"/>
              </a:spcAft>
              <a:buSzPts val="800"/>
              <a:buNone/>
            </a:pPr>
            <a:r>
              <a:rPr lang="en-US" sz="800" u="sng">
                <a:solidFill>
                  <a:srgbClr val="000000"/>
                </a:solidFill>
                <a:hlinkClick r:id="rId3"/>
              </a:rPr>
              <a:t>4.3	Exercises</a:t>
            </a:r>
            <a:endParaRPr/>
          </a:p>
          <a:p>
            <a:pPr marL="304800" lvl="0" indent="0" algn="l" rtl="0">
              <a:lnSpc>
                <a:spcPct val="80000"/>
              </a:lnSpc>
              <a:spcBef>
                <a:spcPts val="0"/>
              </a:spcBef>
              <a:spcAft>
                <a:spcPts val="0"/>
              </a:spcAft>
              <a:buSzPts val="800"/>
              <a:buNone/>
            </a:pPr>
            <a:r>
              <a:rPr lang="en-US" sz="800" b="1" u="sng">
                <a:solidFill>
                  <a:srgbClr val="000000"/>
                </a:solidFill>
                <a:hlinkClick r:id="rId3"/>
              </a:rPr>
              <a:t>5.</a:t>
            </a:r>
            <a:r>
              <a:rPr lang="en-US" sz="800" u="sng">
                <a:solidFill>
                  <a:srgbClr val="000000"/>
                </a:solidFill>
                <a:hlinkClick r:id="rId3"/>
              </a:rPr>
              <a:t>	</a:t>
            </a:r>
            <a:r>
              <a:rPr lang="en-US" sz="800" b="1" u="sng">
                <a:solidFill>
                  <a:srgbClr val="000000"/>
                </a:solidFill>
                <a:hlinkClick r:id="rId3"/>
              </a:rPr>
              <a:t>STEP 5: NOTE TAKING</a:t>
            </a:r>
            <a:endParaRPr/>
          </a:p>
          <a:p>
            <a:pPr marL="304800" lvl="0" indent="0" algn="l" rtl="0">
              <a:lnSpc>
                <a:spcPct val="80000"/>
              </a:lnSpc>
              <a:spcBef>
                <a:spcPts val="0"/>
              </a:spcBef>
              <a:spcAft>
                <a:spcPts val="0"/>
              </a:spcAft>
              <a:buSzPts val="800"/>
              <a:buNone/>
            </a:pPr>
            <a:r>
              <a:rPr lang="en-US" sz="800" u="sng">
                <a:solidFill>
                  <a:srgbClr val="000000"/>
                </a:solidFill>
                <a:hlinkClick r:id="rId3"/>
              </a:rPr>
              <a:t>5.1	Paraphrase</a:t>
            </a:r>
            <a:endParaRPr/>
          </a:p>
          <a:p>
            <a:pPr marL="304800" lvl="0" indent="0" algn="l" rtl="0">
              <a:lnSpc>
                <a:spcPct val="80000"/>
              </a:lnSpc>
              <a:spcBef>
                <a:spcPts val="0"/>
              </a:spcBef>
              <a:spcAft>
                <a:spcPts val="0"/>
              </a:spcAft>
              <a:buSzPts val="800"/>
              <a:buNone/>
            </a:pPr>
            <a:r>
              <a:rPr lang="en-US" sz="800" i="1" u="sng">
                <a:solidFill>
                  <a:srgbClr val="000000"/>
                </a:solidFill>
                <a:hlinkClick r:id="rId3"/>
              </a:rPr>
              <a:t>5.1.1</a:t>
            </a:r>
            <a:r>
              <a:rPr lang="en-US" sz="800" u="sng">
                <a:solidFill>
                  <a:srgbClr val="000000"/>
                </a:solidFill>
                <a:hlinkClick r:id="rId3"/>
              </a:rPr>
              <a:t>	</a:t>
            </a:r>
            <a:r>
              <a:rPr lang="en-US" sz="800" i="1" u="sng">
                <a:solidFill>
                  <a:srgbClr val="000000"/>
                </a:solidFill>
                <a:hlinkClick r:id="rId3"/>
              </a:rPr>
              <a:t>Exercises on paraphrasing</a:t>
            </a:r>
            <a:endParaRPr/>
          </a:p>
          <a:p>
            <a:pPr marL="304800" lvl="0" indent="0" algn="l" rtl="0">
              <a:lnSpc>
                <a:spcPct val="80000"/>
              </a:lnSpc>
              <a:spcBef>
                <a:spcPts val="0"/>
              </a:spcBef>
              <a:spcAft>
                <a:spcPts val="0"/>
              </a:spcAft>
              <a:buSzPts val="800"/>
              <a:buNone/>
            </a:pPr>
            <a:r>
              <a:rPr lang="en-US" sz="800" i="1" u="sng">
                <a:solidFill>
                  <a:srgbClr val="000000"/>
                </a:solidFill>
                <a:hlinkClick r:id="rId3"/>
              </a:rPr>
              <a:t>5.1.2</a:t>
            </a:r>
            <a:r>
              <a:rPr lang="en-US" sz="800" u="sng">
                <a:solidFill>
                  <a:srgbClr val="000000"/>
                </a:solidFill>
                <a:hlinkClick r:id="rId3"/>
              </a:rPr>
              <a:t>	</a:t>
            </a:r>
            <a:r>
              <a:rPr lang="en-US" sz="800" i="1" u="sng">
                <a:solidFill>
                  <a:srgbClr val="000000"/>
                </a:solidFill>
                <a:hlinkClick r:id="rId3"/>
              </a:rPr>
              <a:t>Possible answers to paraphrased paragraphs</a:t>
            </a:r>
            <a:endParaRPr/>
          </a:p>
          <a:p>
            <a:pPr marL="304800" lvl="0" indent="0" algn="l" rtl="0">
              <a:lnSpc>
                <a:spcPct val="80000"/>
              </a:lnSpc>
              <a:spcBef>
                <a:spcPts val="0"/>
              </a:spcBef>
              <a:spcAft>
                <a:spcPts val="0"/>
              </a:spcAft>
              <a:buSzPts val="800"/>
              <a:buNone/>
            </a:pPr>
            <a:r>
              <a:rPr lang="en-US" sz="800" u="sng">
                <a:solidFill>
                  <a:srgbClr val="000000"/>
                </a:solidFill>
                <a:hlinkClick r:id="rId3"/>
              </a:rPr>
              <a:t>5.2	Summarize</a:t>
            </a:r>
            <a:endParaRPr/>
          </a:p>
          <a:p>
            <a:pPr marL="304800" lvl="0" indent="0" algn="l" rtl="0">
              <a:lnSpc>
                <a:spcPct val="80000"/>
              </a:lnSpc>
              <a:spcBef>
                <a:spcPts val="0"/>
              </a:spcBef>
              <a:spcAft>
                <a:spcPts val="0"/>
              </a:spcAft>
              <a:buSzPts val="800"/>
              <a:buNone/>
            </a:pPr>
            <a:r>
              <a:rPr lang="en-US" sz="800" i="1" u="sng">
                <a:solidFill>
                  <a:srgbClr val="000000"/>
                </a:solidFill>
                <a:hlinkClick r:id="rId3"/>
              </a:rPr>
              <a:t>5.2.1</a:t>
            </a:r>
            <a:r>
              <a:rPr lang="en-US" sz="800" u="sng">
                <a:solidFill>
                  <a:srgbClr val="000000"/>
                </a:solidFill>
                <a:hlinkClick r:id="rId3"/>
              </a:rPr>
              <a:t>	</a:t>
            </a:r>
            <a:r>
              <a:rPr lang="en-US" sz="800" i="1" u="sng">
                <a:solidFill>
                  <a:srgbClr val="000000"/>
                </a:solidFill>
                <a:hlinkClick r:id="rId3"/>
              </a:rPr>
              <a:t>Incorporating a summary or paraphrase – Transitional phrases.</a:t>
            </a:r>
            <a:endParaRPr/>
          </a:p>
          <a:p>
            <a:pPr marL="304800" lvl="0" indent="0" algn="l" rtl="0">
              <a:lnSpc>
                <a:spcPct val="80000"/>
              </a:lnSpc>
              <a:spcBef>
                <a:spcPts val="0"/>
              </a:spcBef>
              <a:spcAft>
                <a:spcPts val="0"/>
              </a:spcAft>
              <a:buSzPts val="800"/>
              <a:buNone/>
            </a:pPr>
            <a:r>
              <a:rPr lang="en-US" sz="800" i="1" u="sng">
                <a:solidFill>
                  <a:srgbClr val="000000"/>
                </a:solidFill>
                <a:hlinkClick r:id="rId3"/>
              </a:rPr>
              <a:t>5.2.2</a:t>
            </a:r>
            <a:r>
              <a:rPr lang="en-US" sz="800" u="sng">
                <a:solidFill>
                  <a:srgbClr val="000000"/>
                </a:solidFill>
                <a:hlinkClick r:id="rId3"/>
              </a:rPr>
              <a:t>	</a:t>
            </a:r>
            <a:r>
              <a:rPr lang="en-US" sz="800" i="1" u="sng">
                <a:solidFill>
                  <a:srgbClr val="000000"/>
                </a:solidFill>
                <a:hlinkClick r:id="rId3"/>
              </a:rPr>
              <a:t>Exercises</a:t>
            </a:r>
            <a:endParaRPr/>
          </a:p>
          <a:p>
            <a:pPr marL="304800" lvl="0" indent="0" algn="l" rtl="0">
              <a:lnSpc>
                <a:spcPct val="80000"/>
              </a:lnSpc>
              <a:spcBef>
                <a:spcPts val="0"/>
              </a:spcBef>
              <a:spcAft>
                <a:spcPts val="0"/>
              </a:spcAft>
              <a:buSzPts val="800"/>
              <a:buNone/>
            </a:pPr>
            <a:r>
              <a:rPr lang="en-US" sz="800" u="sng">
                <a:solidFill>
                  <a:srgbClr val="000000"/>
                </a:solidFill>
                <a:hlinkClick r:id="rId3"/>
              </a:rPr>
              <a:t>5.3	Quote</a:t>
            </a:r>
            <a:endParaRPr/>
          </a:p>
          <a:p>
            <a:pPr marL="304800" lvl="0" indent="0" algn="l" rtl="0">
              <a:lnSpc>
                <a:spcPct val="80000"/>
              </a:lnSpc>
              <a:spcBef>
                <a:spcPts val="0"/>
              </a:spcBef>
              <a:spcAft>
                <a:spcPts val="0"/>
              </a:spcAft>
              <a:buSzPts val="800"/>
              <a:buNone/>
            </a:pPr>
            <a:r>
              <a:rPr lang="en-US" sz="800" i="1" u="sng">
                <a:solidFill>
                  <a:srgbClr val="000000"/>
                </a:solidFill>
                <a:hlinkClick r:id="rId3"/>
              </a:rPr>
              <a:t>5.3.1</a:t>
            </a:r>
            <a:r>
              <a:rPr lang="en-US" sz="800" u="sng">
                <a:solidFill>
                  <a:srgbClr val="000000"/>
                </a:solidFill>
                <a:hlinkClick r:id="rId3"/>
              </a:rPr>
              <a:t>	</a:t>
            </a:r>
            <a:r>
              <a:rPr lang="en-US" sz="800" i="1" u="sng">
                <a:solidFill>
                  <a:srgbClr val="000000"/>
                </a:solidFill>
                <a:hlinkClick r:id="rId3"/>
              </a:rPr>
              <a:t>Incorporating quotations</a:t>
            </a:r>
            <a:endParaRPr/>
          </a:p>
          <a:p>
            <a:pPr marL="304800" lvl="0" indent="0" algn="l" rtl="0">
              <a:lnSpc>
                <a:spcPct val="80000"/>
              </a:lnSpc>
              <a:spcBef>
                <a:spcPts val="0"/>
              </a:spcBef>
              <a:spcAft>
                <a:spcPts val="0"/>
              </a:spcAft>
              <a:buSzPts val="800"/>
              <a:buNone/>
            </a:pPr>
            <a:r>
              <a:rPr lang="en-US" sz="800" i="1" u="sng">
                <a:solidFill>
                  <a:srgbClr val="000000"/>
                </a:solidFill>
                <a:hlinkClick r:id="rId3"/>
              </a:rPr>
              <a:t>5.3.2</a:t>
            </a:r>
            <a:r>
              <a:rPr lang="en-US" sz="800" u="sng">
                <a:solidFill>
                  <a:srgbClr val="000000"/>
                </a:solidFill>
                <a:hlinkClick r:id="rId3"/>
              </a:rPr>
              <a:t>	</a:t>
            </a:r>
            <a:r>
              <a:rPr lang="en-US" sz="800" i="1" u="sng">
                <a:solidFill>
                  <a:srgbClr val="000000"/>
                </a:solidFill>
                <a:hlinkClick r:id="rId3"/>
              </a:rPr>
              <a:t>Differences between quoting, paraphrasing, and summarizing</a:t>
            </a:r>
            <a:endParaRPr/>
          </a:p>
          <a:p>
            <a:pPr marL="304800" lvl="0" indent="0" algn="l" rtl="0">
              <a:lnSpc>
                <a:spcPct val="80000"/>
              </a:lnSpc>
              <a:spcBef>
                <a:spcPts val="0"/>
              </a:spcBef>
              <a:spcAft>
                <a:spcPts val="0"/>
              </a:spcAft>
              <a:buSzPts val="800"/>
              <a:buNone/>
            </a:pPr>
            <a:r>
              <a:rPr lang="en-US" sz="800" i="1" u="sng">
                <a:solidFill>
                  <a:srgbClr val="000000"/>
                </a:solidFill>
                <a:hlinkClick r:id="rId3"/>
              </a:rPr>
              <a:t>5.3.3</a:t>
            </a:r>
            <a:r>
              <a:rPr lang="en-US" sz="800" u="sng">
                <a:solidFill>
                  <a:srgbClr val="000000"/>
                </a:solidFill>
                <a:hlinkClick r:id="rId3"/>
              </a:rPr>
              <a:t>	</a:t>
            </a:r>
            <a:r>
              <a:rPr lang="en-US" sz="800" i="1" u="sng">
                <a:solidFill>
                  <a:srgbClr val="000000"/>
                </a:solidFill>
                <a:hlinkClick r:id="rId3"/>
              </a:rPr>
              <a:t>Rationale for using quotations, paraphrases and summaries</a:t>
            </a:r>
            <a:endParaRPr/>
          </a:p>
          <a:p>
            <a:pPr marL="304800" lvl="0" indent="0" algn="l" rtl="0">
              <a:lnSpc>
                <a:spcPct val="80000"/>
              </a:lnSpc>
              <a:spcBef>
                <a:spcPts val="0"/>
              </a:spcBef>
              <a:spcAft>
                <a:spcPts val="0"/>
              </a:spcAft>
              <a:buSzPts val="800"/>
              <a:buNone/>
            </a:pPr>
            <a:r>
              <a:rPr lang="en-US" sz="800" i="1" u="sng">
                <a:solidFill>
                  <a:srgbClr val="000000"/>
                </a:solidFill>
                <a:hlinkClick r:id="rId3"/>
              </a:rPr>
              <a:t>5.3.4</a:t>
            </a:r>
            <a:r>
              <a:rPr lang="en-US" sz="800" u="sng">
                <a:solidFill>
                  <a:srgbClr val="000000"/>
                </a:solidFill>
                <a:hlinkClick r:id="rId3"/>
              </a:rPr>
              <a:t>	</a:t>
            </a:r>
            <a:r>
              <a:rPr lang="en-US" sz="800" i="1" u="sng">
                <a:solidFill>
                  <a:srgbClr val="000000"/>
                </a:solidFill>
                <a:hlinkClick r:id="rId3"/>
              </a:rPr>
              <a:t>Plagiarism</a:t>
            </a:r>
            <a:endParaRPr/>
          </a:p>
          <a:p>
            <a:pPr marL="304800" lvl="0" indent="0" algn="l" rtl="0">
              <a:lnSpc>
                <a:spcPct val="80000"/>
              </a:lnSpc>
              <a:spcBef>
                <a:spcPts val="0"/>
              </a:spcBef>
              <a:spcAft>
                <a:spcPts val="0"/>
              </a:spcAft>
              <a:buSzPts val="800"/>
              <a:buNone/>
            </a:pPr>
            <a:r>
              <a:rPr lang="en-US" sz="800" b="1" u="sng">
                <a:solidFill>
                  <a:srgbClr val="000000"/>
                </a:solidFill>
                <a:hlinkClick r:id="rId3"/>
              </a:rPr>
              <a:t>6.</a:t>
            </a:r>
            <a:r>
              <a:rPr lang="en-US" sz="800" u="sng">
                <a:solidFill>
                  <a:srgbClr val="000000"/>
                </a:solidFill>
                <a:hlinkClick r:id="rId3"/>
              </a:rPr>
              <a:t>	</a:t>
            </a:r>
            <a:r>
              <a:rPr lang="en-US" sz="800" b="1" u="sng">
                <a:solidFill>
                  <a:srgbClr val="000000"/>
                </a:solidFill>
                <a:hlinkClick r:id="rId3"/>
              </a:rPr>
              <a:t>STEP 6: OUTLINING</a:t>
            </a:r>
            <a:endParaRPr/>
          </a:p>
          <a:p>
            <a:pPr marL="304800" lvl="0" indent="0" algn="l" rtl="0">
              <a:lnSpc>
                <a:spcPct val="80000"/>
              </a:lnSpc>
              <a:spcBef>
                <a:spcPts val="0"/>
              </a:spcBef>
              <a:spcAft>
                <a:spcPts val="0"/>
              </a:spcAft>
              <a:buSzPts val="800"/>
              <a:buNone/>
            </a:pPr>
            <a:r>
              <a:rPr lang="en-US" sz="800" u="sng">
                <a:solidFill>
                  <a:srgbClr val="000000"/>
                </a:solidFill>
                <a:hlinkClick r:id="rId3"/>
              </a:rPr>
              <a:t>6.1	Sample outline</a:t>
            </a:r>
            <a:endParaRPr/>
          </a:p>
          <a:p>
            <a:pPr marL="304800" lvl="0" indent="0" algn="l" rtl="0">
              <a:lnSpc>
                <a:spcPct val="80000"/>
              </a:lnSpc>
              <a:spcBef>
                <a:spcPts val="0"/>
              </a:spcBef>
              <a:spcAft>
                <a:spcPts val="0"/>
              </a:spcAft>
              <a:buSzPts val="800"/>
              <a:buNone/>
            </a:pPr>
            <a:r>
              <a:rPr lang="en-US" sz="800" u="sng">
                <a:solidFill>
                  <a:srgbClr val="000000"/>
                </a:solidFill>
                <a:hlinkClick r:id="rId3"/>
              </a:rPr>
              <a:t>6.2	Sample Outline (Sentence + Topic)</a:t>
            </a:r>
            <a:endParaRPr/>
          </a:p>
          <a:p>
            <a:pPr marL="304800" lvl="0" indent="0" algn="l" rtl="0">
              <a:lnSpc>
                <a:spcPct val="80000"/>
              </a:lnSpc>
              <a:spcBef>
                <a:spcPts val="0"/>
              </a:spcBef>
              <a:spcAft>
                <a:spcPts val="0"/>
              </a:spcAft>
              <a:buSzPts val="800"/>
              <a:buNone/>
            </a:pPr>
            <a:r>
              <a:rPr lang="en-US" sz="800" u="sng">
                <a:solidFill>
                  <a:srgbClr val="000000"/>
                </a:solidFill>
                <a:hlinkClick r:id="rId3"/>
              </a:rPr>
              <a:t>6.3	Exercises</a:t>
            </a:r>
            <a:endParaRPr/>
          </a:p>
          <a:p>
            <a:pPr marL="304800" lvl="0" indent="0" algn="l" rtl="0">
              <a:lnSpc>
                <a:spcPct val="80000"/>
              </a:lnSpc>
              <a:spcBef>
                <a:spcPts val="0"/>
              </a:spcBef>
              <a:spcAft>
                <a:spcPts val="0"/>
              </a:spcAft>
              <a:buSzPts val="800"/>
              <a:buNone/>
            </a:pPr>
            <a:r>
              <a:rPr lang="en-US" sz="800" b="1" u="sng">
                <a:solidFill>
                  <a:srgbClr val="000000"/>
                </a:solidFill>
                <a:hlinkClick r:id="rId3"/>
              </a:rPr>
              <a:t>7.</a:t>
            </a:r>
            <a:r>
              <a:rPr lang="en-US" sz="800" u="sng">
                <a:solidFill>
                  <a:srgbClr val="000000"/>
                </a:solidFill>
                <a:hlinkClick r:id="rId3"/>
              </a:rPr>
              <a:t>	</a:t>
            </a:r>
            <a:r>
              <a:rPr lang="en-US" sz="800" b="1" u="sng">
                <a:solidFill>
                  <a:srgbClr val="000000"/>
                </a:solidFill>
                <a:hlinkClick r:id="rId3"/>
              </a:rPr>
              <a:t>STEP 7: REFERENCING</a:t>
            </a:r>
            <a:endParaRPr/>
          </a:p>
          <a:p>
            <a:pPr marL="304800" lvl="0" indent="0" algn="l" rtl="0">
              <a:lnSpc>
                <a:spcPct val="80000"/>
              </a:lnSpc>
              <a:spcBef>
                <a:spcPts val="0"/>
              </a:spcBef>
              <a:spcAft>
                <a:spcPts val="0"/>
              </a:spcAft>
              <a:buSzPts val="800"/>
              <a:buNone/>
            </a:pPr>
            <a:r>
              <a:rPr lang="en-US" sz="800" u="sng">
                <a:solidFill>
                  <a:srgbClr val="000000"/>
                </a:solidFill>
                <a:hlinkClick r:id="rId3"/>
              </a:rPr>
              <a:t>7.1	What is Referencing?</a:t>
            </a:r>
            <a:endParaRPr/>
          </a:p>
          <a:p>
            <a:pPr marL="304800" lvl="0" indent="0" algn="l" rtl="0">
              <a:lnSpc>
                <a:spcPct val="80000"/>
              </a:lnSpc>
              <a:spcBef>
                <a:spcPts val="0"/>
              </a:spcBef>
              <a:spcAft>
                <a:spcPts val="0"/>
              </a:spcAft>
              <a:buSzPts val="800"/>
              <a:buNone/>
            </a:pPr>
            <a:r>
              <a:rPr lang="en-US" sz="800" u="sng">
                <a:solidFill>
                  <a:srgbClr val="000000"/>
                </a:solidFill>
                <a:hlinkClick r:id="rId3"/>
              </a:rPr>
              <a:t>7.2	Direct Citation</a:t>
            </a:r>
            <a:endParaRPr/>
          </a:p>
          <a:p>
            <a:pPr marL="304800" lvl="0" indent="0" algn="l" rtl="0">
              <a:lnSpc>
                <a:spcPct val="80000"/>
              </a:lnSpc>
              <a:spcBef>
                <a:spcPts val="0"/>
              </a:spcBef>
              <a:spcAft>
                <a:spcPts val="0"/>
              </a:spcAft>
              <a:buSzPts val="800"/>
              <a:buNone/>
            </a:pPr>
            <a:r>
              <a:rPr lang="en-US" sz="800" u="sng">
                <a:solidFill>
                  <a:srgbClr val="000000"/>
                </a:solidFill>
                <a:hlinkClick r:id="rId3"/>
              </a:rPr>
              <a:t>7.3	Indirect Citation</a:t>
            </a:r>
            <a:endParaRPr/>
          </a:p>
          <a:p>
            <a:pPr marL="304800" lvl="0" indent="0" algn="l" rtl="0">
              <a:lnSpc>
                <a:spcPct val="80000"/>
              </a:lnSpc>
              <a:spcBef>
                <a:spcPts val="0"/>
              </a:spcBef>
              <a:spcAft>
                <a:spcPts val="0"/>
              </a:spcAft>
              <a:buSzPts val="800"/>
              <a:buNone/>
            </a:pPr>
            <a:r>
              <a:rPr lang="en-US" sz="800" u="sng">
                <a:solidFill>
                  <a:srgbClr val="000000"/>
                </a:solidFill>
                <a:hlinkClick r:id="rId3"/>
              </a:rPr>
              <a:t>7.4	Footnotes/Endnotes</a:t>
            </a:r>
            <a:endParaRPr/>
          </a:p>
          <a:p>
            <a:pPr marL="304800" lvl="0" indent="0" algn="l" rtl="0">
              <a:lnSpc>
                <a:spcPct val="80000"/>
              </a:lnSpc>
              <a:spcBef>
                <a:spcPts val="0"/>
              </a:spcBef>
              <a:spcAft>
                <a:spcPts val="0"/>
              </a:spcAft>
              <a:buSzPts val="800"/>
              <a:buNone/>
            </a:pPr>
            <a:r>
              <a:rPr lang="en-US" sz="800" u="sng">
                <a:solidFill>
                  <a:srgbClr val="000000"/>
                </a:solidFill>
                <a:hlinkClick r:id="rId3"/>
              </a:rPr>
              <a:t>7.5	Harvard referencing system</a:t>
            </a:r>
            <a:endParaRPr/>
          </a:p>
          <a:p>
            <a:pPr marL="304800" lvl="0" indent="0" algn="l" rtl="0">
              <a:lnSpc>
                <a:spcPct val="80000"/>
              </a:lnSpc>
              <a:spcBef>
                <a:spcPts val="0"/>
              </a:spcBef>
              <a:spcAft>
                <a:spcPts val="0"/>
              </a:spcAft>
              <a:buSzPts val="800"/>
              <a:buNone/>
            </a:pPr>
            <a:r>
              <a:rPr lang="en-US" sz="800" i="1" u="sng">
                <a:solidFill>
                  <a:srgbClr val="000000"/>
                </a:solidFill>
                <a:hlinkClick r:id="rId3"/>
              </a:rPr>
              <a:t>7.5.1</a:t>
            </a:r>
            <a:r>
              <a:rPr lang="en-US" sz="800" u="sng">
                <a:solidFill>
                  <a:srgbClr val="000000"/>
                </a:solidFill>
                <a:hlinkClick r:id="rId3"/>
              </a:rPr>
              <a:t>	</a:t>
            </a:r>
            <a:r>
              <a:rPr lang="en-US" sz="800" i="1" u="sng">
                <a:solidFill>
                  <a:srgbClr val="000000"/>
                </a:solidFill>
                <a:hlinkClick r:id="rId3"/>
              </a:rPr>
              <a:t>General Rules</a:t>
            </a:r>
            <a:endParaRPr/>
          </a:p>
          <a:p>
            <a:pPr marL="304800" lvl="0" indent="0" algn="l" rtl="0">
              <a:lnSpc>
                <a:spcPct val="80000"/>
              </a:lnSpc>
              <a:spcBef>
                <a:spcPts val="0"/>
              </a:spcBef>
              <a:spcAft>
                <a:spcPts val="0"/>
              </a:spcAft>
              <a:buSzPts val="800"/>
              <a:buNone/>
            </a:pPr>
            <a:r>
              <a:rPr lang="en-US" sz="800" i="1" u="sng">
                <a:solidFill>
                  <a:srgbClr val="000000"/>
                </a:solidFill>
                <a:hlinkClick r:id="rId3"/>
              </a:rPr>
              <a:t>7.5.2</a:t>
            </a:r>
            <a:r>
              <a:rPr lang="en-US" sz="800" u="sng">
                <a:solidFill>
                  <a:srgbClr val="000000"/>
                </a:solidFill>
                <a:hlinkClick r:id="rId3"/>
              </a:rPr>
              <a:t>	</a:t>
            </a:r>
            <a:r>
              <a:rPr lang="en-US" sz="800" i="1" u="sng">
                <a:solidFill>
                  <a:srgbClr val="000000"/>
                </a:solidFill>
                <a:hlinkClick r:id="rId3"/>
              </a:rPr>
              <a:t>Reference lists for different entries</a:t>
            </a:r>
            <a:endParaRPr/>
          </a:p>
          <a:p>
            <a:pPr marL="304800" lvl="0" indent="0" algn="l" rtl="0">
              <a:lnSpc>
                <a:spcPct val="80000"/>
              </a:lnSpc>
              <a:spcBef>
                <a:spcPts val="0"/>
              </a:spcBef>
              <a:spcAft>
                <a:spcPts val="0"/>
              </a:spcAft>
              <a:buSzPts val="800"/>
              <a:buNone/>
            </a:pPr>
            <a:r>
              <a:rPr lang="en-US" sz="800" i="1" u="sng">
                <a:solidFill>
                  <a:srgbClr val="000000"/>
                </a:solidFill>
                <a:hlinkClick r:id="rId3"/>
              </a:rPr>
              <a:t>7.5.3</a:t>
            </a:r>
            <a:r>
              <a:rPr lang="en-US" sz="800" u="sng">
                <a:solidFill>
                  <a:srgbClr val="000000"/>
                </a:solidFill>
                <a:hlinkClick r:id="rId3"/>
              </a:rPr>
              <a:t>	</a:t>
            </a:r>
            <a:r>
              <a:rPr lang="en-US" sz="800" i="1" u="sng">
                <a:solidFill>
                  <a:srgbClr val="000000"/>
                </a:solidFill>
                <a:hlinkClick r:id="rId3"/>
              </a:rPr>
              <a:t>Book</a:t>
            </a:r>
            <a:endParaRPr/>
          </a:p>
          <a:p>
            <a:pPr marL="304800" lvl="0" indent="0" algn="l" rtl="0">
              <a:lnSpc>
                <a:spcPct val="80000"/>
              </a:lnSpc>
              <a:spcBef>
                <a:spcPts val="0"/>
              </a:spcBef>
              <a:spcAft>
                <a:spcPts val="0"/>
              </a:spcAft>
              <a:buSzPts val="800"/>
              <a:buNone/>
            </a:pPr>
            <a:r>
              <a:rPr lang="en-US" sz="800" i="1" u="sng">
                <a:solidFill>
                  <a:srgbClr val="000000"/>
                </a:solidFill>
                <a:hlinkClick r:id="rId3"/>
              </a:rPr>
              <a:t>7.5.4</a:t>
            </a:r>
            <a:r>
              <a:rPr lang="en-US" sz="800" u="sng">
                <a:solidFill>
                  <a:srgbClr val="000000"/>
                </a:solidFill>
                <a:hlinkClick r:id="rId3"/>
              </a:rPr>
              <a:t>	</a:t>
            </a:r>
            <a:r>
              <a:rPr lang="en-US" sz="800" i="1" u="sng">
                <a:solidFill>
                  <a:srgbClr val="000000"/>
                </a:solidFill>
                <a:hlinkClick r:id="rId3"/>
              </a:rPr>
              <a:t>An edited book</a:t>
            </a:r>
            <a:endParaRPr/>
          </a:p>
          <a:p>
            <a:pPr marL="304800" lvl="0" indent="0" algn="l" rtl="0">
              <a:lnSpc>
                <a:spcPct val="80000"/>
              </a:lnSpc>
              <a:spcBef>
                <a:spcPts val="0"/>
              </a:spcBef>
              <a:spcAft>
                <a:spcPts val="0"/>
              </a:spcAft>
              <a:buSzPts val="800"/>
              <a:buNone/>
            </a:pPr>
            <a:r>
              <a:rPr lang="en-US" sz="800" i="1" u="sng">
                <a:solidFill>
                  <a:srgbClr val="000000"/>
                </a:solidFill>
                <a:hlinkClick r:id="rId3"/>
              </a:rPr>
              <a:t>7.5.5</a:t>
            </a:r>
            <a:r>
              <a:rPr lang="en-US" sz="800" u="sng">
                <a:solidFill>
                  <a:srgbClr val="000000"/>
                </a:solidFill>
                <a:hlinkClick r:id="rId3"/>
              </a:rPr>
              <a:t>	</a:t>
            </a:r>
            <a:r>
              <a:rPr lang="en-US" sz="800" i="1" u="sng">
                <a:solidFill>
                  <a:srgbClr val="000000"/>
                </a:solidFill>
                <a:hlinkClick r:id="rId3"/>
              </a:rPr>
              <a:t>Chapter or Section of a book</a:t>
            </a:r>
            <a:endParaRPr/>
          </a:p>
          <a:p>
            <a:pPr marL="304800" lvl="0" indent="0" algn="l" rtl="0">
              <a:lnSpc>
                <a:spcPct val="80000"/>
              </a:lnSpc>
              <a:spcBef>
                <a:spcPts val="0"/>
              </a:spcBef>
              <a:spcAft>
                <a:spcPts val="0"/>
              </a:spcAft>
              <a:buSzPts val="800"/>
              <a:buNone/>
            </a:pPr>
            <a:r>
              <a:rPr lang="en-US" sz="800" i="1" u="sng">
                <a:solidFill>
                  <a:srgbClr val="000000"/>
                </a:solidFill>
                <a:hlinkClick r:id="rId3"/>
              </a:rPr>
              <a:t>7.5.6</a:t>
            </a:r>
            <a:r>
              <a:rPr lang="en-US" sz="800" u="sng">
                <a:solidFill>
                  <a:srgbClr val="000000"/>
                </a:solidFill>
                <a:hlinkClick r:id="rId3"/>
              </a:rPr>
              <a:t>	</a:t>
            </a:r>
            <a:r>
              <a:rPr lang="en-US" sz="800" i="1" u="sng">
                <a:solidFill>
                  <a:srgbClr val="000000"/>
                </a:solidFill>
                <a:hlinkClick r:id="rId3"/>
              </a:rPr>
              <a:t>Journal Article</a:t>
            </a:r>
            <a:endParaRPr/>
          </a:p>
          <a:p>
            <a:pPr marL="304800" lvl="0" indent="0" algn="l" rtl="0">
              <a:lnSpc>
                <a:spcPct val="80000"/>
              </a:lnSpc>
              <a:spcBef>
                <a:spcPts val="0"/>
              </a:spcBef>
              <a:spcAft>
                <a:spcPts val="0"/>
              </a:spcAft>
              <a:buSzPts val="800"/>
              <a:buNone/>
            </a:pPr>
            <a:r>
              <a:rPr lang="en-US" sz="800" i="1" u="sng">
                <a:solidFill>
                  <a:srgbClr val="000000"/>
                </a:solidFill>
                <a:hlinkClick r:id="rId3"/>
              </a:rPr>
              <a:t>7.5.7</a:t>
            </a:r>
            <a:r>
              <a:rPr lang="en-US" sz="800" u="sng">
                <a:solidFill>
                  <a:srgbClr val="000000"/>
                </a:solidFill>
                <a:hlinkClick r:id="rId3"/>
              </a:rPr>
              <a:t>	</a:t>
            </a:r>
            <a:r>
              <a:rPr lang="en-US" sz="800" i="1" u="sng">
                <a:solidFill>
                  <a:srgbClr val="000000"/>
                </a:solidFill>
                <a:hlinkClick r:id="rId3"/>
              </a:rPr>
              <a:t>Electronic journal article</a:t>
            </a:r>
            <a:endParaRPr/>
          </a:p>
          <a:p>
            <a:pPr marL="304800" lvl="0" indent="0" algn="l" rtl="0">
              <a:lnSpc>
                <a:spcPct val="80000"/>
              </a:lnSpc>
              <a:spcBef>
                <a:spcPts val="0"/>
              </a:spcBef>
              <a:spcAft>
                <a:spcPts val="0"/>
              </a:spcAft>
              <a:buSzPts val="800"/>
              <a:buNone/>
            </a:pPr>
            <a:r>
              <a:rPr lang="en-US" sz="800" i="1" u="sng">
                <a:solidFill>
                  <a:srgbClr val="000000"/>
                </a:solidFill>
                <a:hlinkClick r:id="rId3"/>
              </a:rPr>
              <a:t>7.5.8</a:t>
            </a:r>
            <a:r>
              <a:rPr lang="en-US" sz="800" u="sng">
                <a:solidFill>
                  <a:srgbClr val="000000"/>
                </a:solidFill>
                <a:hlinkClick r:id="rId3"/>
              </a:rPr>
              <a:t>	</a:t>
            </a:r>
            <a:r>
              <a:rPr lang="en-US" sz="800" i="1" u="sng">
                <a:solidFill>
                  <a:srgbClr val="000000"/>
                </a:solidFill>
                <a:hlinkClick r:id="rId3"/>
              </a:rPr>
              <a:t>Newspaper or magazine article</a:t>
            </a:r>
            <a:endParaRPr/>
          </a:p>
          <a:p>
            <a:pPr marL="304800" lvl="0" indent="0" algn="l" rtl="0">
              <a:lnSpc>
                <a:spcPct val="80000"/>
              </a:lnSpc>
              <a:spcBef>
                <a:spcPts val="0"/>
              </a:spcBef>
              <a:spcAft>
                <a:spcPts val="0"/>
              </a:spcAft>
              <a:buSzPts val="800"/>
              <a:buNone/>
            </a:pPr>
            <a:r>
              <a:rPr lang="en-US" sz="800" i="1" u="sng">
                <a:solidFill>
                  <a:srgbClr val="000000"/>
                </a:solidFill>
                <a:hlinkClick r:id="rId3"/>
              </a:rPr>
              <a:t>7.5.9</a:t>
            </a:r>
            <a:r>
              <a:rPr lang="en-US" sz="800" u="sng">
                <a:solidFill>
                  <a:srgbClr val="000000"/>
                </a:solidFill>
                <a:hlinkClick r:id="rId3"/>
              </a:rPr>
              <a:t>	</a:t>
            </a:r>
            <a:r>
              <a:rPr lang="en-US" sz="800" i="1" u="sng">
                <a:solidFill>
                  <a:srgbClr val="000000"/>
                </a:solidFill>
                <a:hlinkClick r:id="rId3"/>
              </a:rPr>
              <a:t>Electronic article</a:t>
            </a:r>
            <a:endParaRPr/>
          </a:p>
          <a:p>
            <a:pPr marL="304800" lvl="0" indent="0" algn="l" rtl="0">
              <a:lnSpc>
                <a:spcPct val="80000"/>
              </a:lnSpc>
              <a:spcBef>
                <a:spcPts val="0"/>
              </a:spcBef>
              <a:spcAft>
                <a:spcPts val="0"/>
              </a:spcAft>
              <a:buSzPts val="800"/>
              <a:buNone/>
            </a:pPr>
            <a:r>
              <a:rPr lang="en-US" sz="800" i="1" u="sng">
                <a:solidFill>
                  <a:srgbClr val="000000"/>
                </a:solidFill>
                <a:hlinkClick r:id="rId3"/>
              </a:rPr>
              <a:t>7.5.10</a:t>
            </a:r>
            <a:r>
              <a:rPr lang="en-US" sz="800" u="sng">
                <a:solidFill>
                  <a:srgbClr val="000000"/>
                </a:solidFill>
                <a:hlinkClick r:id="rId3"/>
              </a:rPr>
              <a:t>	</a:t>
            </a:r>
            <a:r>
              <a:rPr lang="en-US" sz="800" i="1" u="sng">
                <a:solidFill>
                  <a:srgbClr val="000000"/>
                </a:solidFill>
                <a:hlinkClick r:id="rId3"/>
              </a:rPr>
              <a:t>Publication from a government body or organization</a:t>
            </a:r>
            <a:endParaRPr/>
          </a:p>
          <a:p>
            <a:pPr marL="304800" lvl="0" indent="0" algn="l" rtl="0">
              <a:lnSpc>
                <a:spcPct val="80000"/>
              </a:lnSpc>
              <a:spcBef>
                <a:spcPts val="0"/>
              </a:spcBef>
              <a:spcAft>
                <a:spcPts val="0"/>
              </a:spcAft>
              <a:buSzPts val="800"/>
              <a:buNone/>
            </a:pPr>
            <a:r>
              <a:rPr lang="en-US" sz="800" i="1" u="sng">
                <a:solidFill>
                  <a:srgbClr val="000000"/>
                </a:solidFill>
                <a:hlinkClick r:id="rId3"/>
              </a:rPr>
              <a:t>7.5.11</a:t>
            </a:r>
            <a:r>
              <a:rPr lang="en-US" sz="800" u="sng">
                <a:solidFill>
                  <a:srgbClr val="000000"/>
                </a:solidFill>
                <a:hlinkClick r:id="rId3"/>
              </a:rPr>
              <a:t>	</a:t>
            </a:r>
            <a:r>
              <a:rPr lang="en-US" sz="800" i="1" u="sng">
                <a:solidFill>
                  <a:srgbClr val="000000"/>
                </a:solidFill>
                <a:hlinkClick r:id="rId3"/>
              </a:rPr>
              <a:t>Work with no apparent author</a:t>
            </a:r>
            <a:endParaRPr/>
          </a:p>
          <a:p>
            <a:pPr marL="304800" lvl="0" indent="0" algn="l" rtl="0">
              <a:lnSpc>
                <a:spcPct val="80000"/>
              </a:lnSpc>
              <a:spcBef>
                <a:spcPts val="0"/>
              </a:spcBef>
              <a:spcAft>
                <a:spcPts val="0"/>
              </a:spcAft>
              <a:buSzPts val="800"/>
              <a:buNone/>
            </a:pPr>
            <a:r>
              <a:rPr lang="en-US" sz="800" i="1" u="sng">
                <a:solidFill>
                  <a:srgbClr val="000000"/>
                </a:solidFill>
                <a:hlinkClick r:id="rId3"/>
              </a:rPr>
              <a:t>7.5.12</a:t>
            </a:r>
            <a:r>
              <a:rPr lang="en-US" sz="800" u="sng">
                <a:solidFill>
                  <a:srgbClr val="000000"/>
                </a:solidFill>
                <a:hlinkClick r:id="rId3"/>
              </a:rPr>
              <a:t>	</a:t>
            </a:r>
            <a:r>
              <a:rPr lang="en-US" sz="800" i="1" u="sng">
                <a:solidFill>
                  <a:srgbClr val="000000"/>
                </a:solidFill>
                <a:hlinkClick r:id="rId3"/>
              </a:rPr>
              <a:t>Journal article (online)</a:t>
            </a:r>
            <a:endParaRPr/>
          </a:p>
          <a:p>
            <a:pPr marL="304800" lvl="0" indent="0" algn="l" rtl="0">
              <a:lnSpc>
                <a:spcPct val="80000"/>
              </a:lnSpc>
              <a:spcBef>
                <a:spcPts val="0"/>
              </a:spcBef>
              <a:spcAft>
                <a:spcPts val="0"/>
              </a:spcAft>
              <a:buSzPts val="800"/>
              <a:buNone/>
            </a:pPr>
            <a:r>
              <a:rPr lang="en-US" sz="800" i="1" u="sng">
                <a:solidFill>
                  <a:srgbClr val="000000"/>
                </a:solidFill>
                <a:hlinkClick r:id="rId3"/>
              </a:rPr>
              <a:t>7.5.13</a:t>
            </a:r>
            <a:r>
              <a:rPr lang="en-US" sz="800" u="sng">
                <a:solidFill>
                  <a:srgbClr val="000000"/>
                </a:solidFill>
                <a:hlinkClick r:id="rId3"/>
              </a:rPr>
              <a:t>	</a:t>
            </a:r>
            <a:r>
              <a:rPr lang="en-US" sz="800" i="1" u="sng">
                <a:solidFill>
                  <a:srgbClr val="000000"/>
                </a:solidFill>
                <a:hlinkClick r:id="rId3"/>
              </a:rPr>
              <a:t>Exercises</a:t>
            </a:r>
            <a:endParaRPr/>
          </a:p>
          <a:p>
            <a:pPr marL="304800" lvl="0" indent="0" algn="l" rtl="0">
              <a:lnSpc>
                <a:spcPct val="80000"/>
              </a:lnSpc>
              <a:spcBef>
                <a:spcPts val="0"/>
              </a:spcBef>
              <a:spcAft>
                <a:spcPts val="0"/>
              </a:spcAft>
              <a:buSzPts val="800"/>
              <a:buNone/>
            </a:pPr>
            <a:r>
              <a:rPr lang="en-US" sz="800" i="1" u="sng">
                <a:solidFill>
                  <a:srgbClr val="000000"/>
                </a:solidFill>
                <a:hlinkClick r:id="rId3"/>
              </a:rPr>
              <a:t>7.5.14</a:t>
            </a:r>
            <a:r>
              <a:rPr lang="en-US" sz="800" u="sng">
                <a:solidFill>
                  <a:srgbClr val="000000"/>
                </a:solidFill>
                <a:hlinkClick r:id="rId3"/>
              </a:rPr>
              <a:t>	</a:t>
            </a:r>
            <a:r>
              <a:rPr lang="en-US" sz="800" i="1" u="sng">
                <a:solidFill>
                  <a:srgbClr val="000000"/>
                </a:solidFill>
                <a:hlinkClick r:id="rId3"/>
              </a:rPr>
              <a:t>Other examples from MLA style</a:t>
            </a:r>
            <a:endParaRPr/>
          </a:p>
          <a:p>
            <a:pPr marL="304800" lvl="0" indent="0" algn="l" rtl="0">
              <a:lnSpc>
                <a:spcPct val="80000"/>
              </a:lnSpc>
              <a:spcBef>
                <a:spcPts val="0"/>
              </a:spcBef>
              <a:spcAft>
                <a:spcPts val="0"/>
              </a:spcAft>
              <a:buSzPts val="800"/>
              <a:buNone/>
            </a:pPr>
            <a:r>
              <a:rPr lang="en-US" sz="800" b="1" u="sng">
                <a:solidFill>
                  <a:srgbClr val="000000"/>
                </a:solidFill>
                <a:hlinkClick r:id="rId3"/>
              </a:rPr>
              <a:t>8.</a:t>
            </a:r>
            <a:r>
              <a:rPr lang="en-US" sz="800" u="sng">
                <a:solidFill>
                  <a:srgbClr val="000000"/>
                </a:solidFill>
                <a:hlinkClick r:id="rId3"/>
              </a:rPr>
              <a:t>	</a:t>
            </a:r>
            <a:r>
              <a:rPr lang="en-US" sz="800" b="1" u="sng">
                <a:solidFill>
                  <a:srgbClr val="000000"/>
                </a:solidFill>
                <a:hlinkClick r:id="rId3"/>
              </a:rPr>
              <a:t>STEP 8: FINAL ORGANIZATION OF PAPER</a:t>
            </a:r>
            <a:endParaRPr/>
          </a:p>
          <a:p>
            <a:pPr marL="304800" lvl="0" indent="0" algn="l" rtl="0">
              <a:lnSpc>
                <a:spcPct val="80000"/>
              </a:lnSpc>
              <a:spcBef>
                <a:spcPts val="0"/>
              </a:spcBef>
              <a:spcAft>
                <a:spcPts val="0"/>
              </a:spcAft>
              <a:buSzPts val="800"/>
              <a:buNone/>
            </a:pPr>
            <a:r>
              <a:rPr lang="en-US" sz="800" u="sng">
                <a:solidFill>
                  <a:srgbClr val="000000"/>
                </a:solidFill>
                <a:hlinkClick r:id="rId3"/>
              </a:rPr>
              <a:t>8.1	Checklist of main ingredients</a:t>
            </a:r>
            <a:endParaRPr/>
          </a:p>
          <a:p>
            <a:pPr marL="304800" lvl="0" indent="0" algn="l" rtl="0">
              <a:lnSpc>
                <a:spcPct val="80000"/>
              </a:lnSpc>
              <a:spcBef>
                <a:spcPts val="0"/>
              </a:spcBef>
              <a:spcAft>
                <a:spcPts val="0"/>
              </a:spcAft>
              <a:buSzPts val="800"/>
              <a:buNone/>
            </a:pPr>
            <a:r>
              <a:rPr lang="en-US" sz="800" u="sng">
                <a:solidFill>
                  <a:srgbClr val="000000"/>
                </a:solidFill>
                <a:hlinkClick r:id="rId3"/>
              </a:rPr>
              <a:t>8.2	Guidelines</a:t>
            </a:r>
            <a:endParaRPr/>
          </a:p>
          <a:p>
            <a:pPr marL="304800" lvl="0" indent="0" algn="l" rtl="0">
              <a:lnSpc>
                <a:spcPct val="80000"/>
              </a:lnSpc>
              <a:spcBef>
                <a:spcPts val="0"/>
              </a:spcBef>
              <a:spcAft>
                <a:spcPts val="0"/>
              </a:spcAft>
              <a:buSzPts val="800"/>
              <a:buNone/>
            </a:pPr>
            <a:r>
              <a:rPr lang="en-US" sz="800" u="sng">
                <a:solidFill>
                  <a:srgbClr val="000000"/>
                </a:solidFill>
                <a:hlinkClick r:id="rId3"/>
              </a:rPr>
              <a:t>8.3	Structure of a basic five paragraph essay.</a:t>
            </a:r>
            <a:endParaRPr/>
          </a:p>
          <a:p>
            <a:pPr marL="304800" lvl="0" indent="0" algn="l" rtl="0">
              <a:lnSpc>
                <a:spcPct val="80000"/>
              </a:lnSpc>
              <a:spcBef>
                <a:spcPts val="0"/>
              </a:spcBef>
              <a:spcAft>
                <a:spcPts val="0"/>
              </a:spcAft>
              <a:buSzPts val="800"/>
              <a:buNone/>
            </a:pPr>
            <a:r>
              <a:rPr lang="en-US" sz="800" b="1" u="sng">
                <a:solidFill>
                  <a:srgbClr val="000000"/>
                </a:solidFill>
                <a:hlinkClick r:id="rId3"/>
              </a:rPr>
              <a:t>9.</a:t>
            </a:r>
            <a:r>
              <a:rPr lang="en-US" sz="800" u="sng">
                <a:solidFill>
                  <a:srgbClr val="000000"/>
                </a:solidFill>
                <a:hlinkClick r:id="rId3"/>
              </a:rPr>
              <a:t>	</a:t>
            </a:r>
            <a:r>
              <a:rPr lang="en-US" sz="800" b="1" u="sng">
                <a:solidFill>
                  <a:srgbClr val="000000"/>
                </a:solidFill>
                <a:hlinkClick r:id="rId3"/>
              </a:rPr>
              <a:t>STEP: 9 FINAL DRAFTING (PUTTING IT ALL TOGETHER)</a:t>
            </a:r>
            <a:endParaRPr/>
          </a:p>
          <a:p>
            <a:pPr marL="304800" lvl="0" indent="0" algn="l" rtl="0">
              <a:lnSpc>
                <a:spcPct val="80000"/>
              </a:lnSpc>
              <a:spcBef>
                <a:spcPts val="0"/>
              </a:spcBef>
              <a:spcAft>
                <a:spcPts val="0"/>
              </a:spcAft>
              <a:buSzPts val="800"/>
              <a:buNone/>
            </a:pPr>
            <a:r>
              <a:rPr lang="en-US" sz="800" b="1" u="sng">
                <a:solidFill>
                  <a:srgbClr val="000000"/>
                </a:solidFill>
                <a:hlinkClick r:id="rId3"/>
              </a:rPr>
              <a:t>10.</a:t>
            </a:r>
            <a:r>
              <a:rPr lang="en-US" sz="800" u="sng">
                <a:solidFill>
                  <a:srgbClr val="000000"/>
                </a:solidFill>
                <a:hlinkClick r:id="rId3"/>
              </a:rPr>
              <a:t>	</a:t>
            </a:r>
            <a:r>
              <a:rPr lang="en-US" sz="800" b="1" u="sng">
                <a:solidFill>
                  <a:srgbClr val="000000"/>
                </a:solidFill>
                <a:hlinkClick r:id="rId3"/>
              </a:rPr>
              <a:t>STEP: 10 PROOFREADING/FORMATTING</a:t>
            </a:r>
            <a:endParaRPr/>
          </a:p>
          <a:p>
            <a:pPr marL="304800" lvl="0" indent="0" algn="l" rtl="0">
              <a:lnSpc>
                <a:spcPct val="80000"/>
              </a:lnSpc>
              <a:spcBef>
                <a:spcPts val="0"/>
              </a:spcBef>
              <a:spcAft>
                <a:spcPts val="0"/>
              </a:spcAft>
              <a:buSzPts val="800"/>
              <a:buNone/>
            </a:pPr>
            <a:r>
              <a:rPr lang="en-US" sz="800" u="sng">
                <a:solidFill>
                  <a:srgbClr val="000000"/>
                </a:solidFill>
                <a:hlinkClick r:id="rId3"/>
              </a:rPr>
              <a:t>10.1     Proofreading</a:t>
            </a:r>
            <a:endParaRPr/>
          </a:p>
          <a:p>
            <a:pPr marL="304800" lvl="0" indent="0" algn="l" rtl="0">
              <a:lnSpc>
                <a:spcPct val="80000"/>
              </a:lnSpc>
              <a:spcBef>
                <a:spcPts val="0"/>
              </a:spcBef>
              <a:spcAft>
                <a:spcPts val="0"/>
              </a:spcAft>
              <a:buSzPts val="800"/>
              <a:buNone/>
            </a:pPr>
            <a:r>
              <a:rPr lang="en-US" sz="800" u="sng">
                <a:solidFill>
                  <a:srgbClr val="000000"/>
                </a:solidFill>
                <a:hlinkClick r:id="rId3"/>
              </a:rPr>
              <a:t>10.2	Formatting</a:t>
            </a:r>
            <a:endParaRPr/>
          </a:p>
          <a:p>
            <a:pPr marL="304800" lvl="0" indent="0" algn="l" rtl="0">
              <a:lnSpc>
                <a:spcPct val="80000"/>
              </a:lnSpc>
              <a:spcBef>
                <a:spcPts val="0"/>
              </a:spcBef>
              <a:spcAft>
                <a:spcPts val="0"/>
              </a:spcAft>
              <a:buSzPts val="800"/>
              <a:buNone/>
            </a:pPr>
            <a:r>
              <a:rPr lang="en-US" sz="800" b="1"/>
              <a:t>1. Introduction </a:t>
            </a:r>
            <a:endParaRPr/>
          </a:p>
          <a:p>
            <a:pPr marL="304800" lvl="0" indent="0" algn="l" rtl="0">
              <a:lnSpc>
                <a:spcPct val="80000"/>
              </a:lnSpc>
              <a:spcBef>
                <a:spcPts val="0"/>
              </a:spcBef>
              <a:spcAft>
                <a:spcPts val="0"/>
              </a:spcAft>
              <a:buSzPts val="800"/>
              <a:buNone/>
            </a:pPr>
            <a:r>
              <a:rPr lang="en-US" sz="800" b="1" i="1"/>
              <a:t>1.1	What is a research paper?</a:t>
            </a:r>
            <a:endParaRPr/>
          </a:p>
          <a:p>
            <a:pPr marL="304800" lvl="0" indent="0" algn="l" rtl="0">
              <a:lnSpc>
                <a:spcPct val="80000"/>
              </a:lnSpc>
              <a:spcBef>
                <a:spcPts val="0"/>
              </a:spcBef>
              <a:spcAft>
                <a:spcPts val="0"/>
              </a:spcAft>
              <a:buSzPts val="800"/>
              <a:buNone/>
            </a:pPr>
            <a:r>
              <a:rPr lang="en-US" sz="800"/>
              <a:t>	It is a piece of academic writing that requires a critical and thoughtful level of inquiry. It may sound simple, but it’s a process that requires hard work. But once you follow the steps, the end result will be very satisfying.</a:t>
            </a:r>
            <a:endParaRPr/>
          </a:p>
          <a:p>
            <a:pPr marL="304800" lvl="0" indent="0" algn="l" rtl="0">
              <a:lnSpc>
                <a:spcPct val="80000"/>
              </a:lnSpc>
              <a:spcBef>
                <a:spcPts val="0"/>
              </a:spcBef>
              <a:spcAft>
                <a:spcPts val="0"/>
              </a:spcAft>
              <a:buSzPts val="800"/>
              <a:buNone/>
            </a:pPr>
            <a:r>
              <a:rPr lang="en-US" sz="800"/>
              <a:t>	Perhaps you have written creative essays before, but those are based on your experiences and your opinions. Research papers are based on other people’s views and opinions and they come in all shapes, sizes, forms and disciplines.</a:t>
            </a:r>
            <a:endParaRPr/>
          </a:p>
          <a:p>
            <a:pPr marL="304800" lvl="0" indent="0" algn="l" rtl="0">
              <a:lnSpc>
                <a:spcPct val="80000"/>
              </a:lnSpc>
              <a:spcBef>
                <a:spcPts val="0"/>
              </a:spcBef>
              <a:spcAft>
                <a:spcPts val="0"/>
              </a:spcAft>
              <a:buSzPts val="800"/>
              <a:buNone/>
            </a:pPr>
            <a:r>
              <a:rPr lang="en-US" sz="800"/>
              <a:t>	The most important aspect of writing a research paper is acknowledging the sources. Because the most dangerous aspect of it is plagiarism.</a:t>
            </a:r>
            <a:endParaRPr/>
          </a:p>
          <a:p>
            <a:pPr marL="304800" lvl="0" indent="0" algn="l" rtl="0">
              <a:lnSpc>
                <a:spcPct val="80000"/>
              </a:lnSpc>
              <a:spcBef>
                <a:spcPts val="0"/>
              </a:spcBef>
              <a:spcAft>
                <a:spcPts val="0"/>
              </a:spcAft>
              <a:buSzPts val="800"/>
              <a:buNone/>
            </a:pPr>
            <a:r>
              <a:rPr lang="en-US" sz="800"/>
              <a:t>	Therefore, the final product of your paper will be an integration of evidence you have found from outside sources, have properly acknowledged them and have connected them with your personal ideas from your own think-tank-your mind.</a:t>
            </a:r>
            <a:endParaRPr/>
          </a:p>
          <a:p>
            <a:pPr marL="304800" lvl="0" indent="0" algn="l" rtl="0">
              <a:lnSpc>
                <a:spcPct val="80000"/>
              </a:lnSpc>
              <a:spcBef>
                <a:spcPts val="0"/>
              </a:spcBef>
              <a:spcAft>
                <a:spcPts val="0"/>
              </a:spcAft>
              <a:buSzPts val="800"/>
              <a:buNone/>
            </a:pPr>
            <a:r>
              <a:rPr lang="en-US" sz="800"/>
              <a:t>	Hence, a research paper is a long composition in which you present information, the opinion of others, and your own opinions and conclusions which you have gained by reading rather extensively on a subject. To do this you should learn a good procedure to follow.</a:t>
            </a:r>
            <a:endParaRPr/>
          </a:p>
          <a:p>
            <a:pPr marL="304800" lvl="0" indent="0" algn="l" rtl="0">
              <a:lnSpc>
                <a:spcPct val="80000"/>
              </a:lnSpc>
              <a:spcBef>
                <a:spcPts val="0"/>
              </a:spcBef>
              <a:spcAft>
                <a:spcPts val="0"/>
              </a:spcAft>
              <a:buSzPts val="800"/>
              <a:buNone/>
            </a:pPr>
            <a:r>
              <a:rPr lang="en-US" sz="800" b="1" i="1"/>
              <a:t>1.2	Steps in writing a research paper</a:t>
            </a:r>
            <a:endParaRPr/>
          </a:p>
          <a:p>
            <a:pPr marL="304800" lvl="0" indent="0" algn="l" rtl="0">
              <a:lnSpc>
                <a:spcPct val="80000"/>
              </a:lnSpc>
              <a:spcBef>
                <a:spcPts val="0"/>
              </a:spcBef>
              <a:spcAft>
                <a:spcPts val="0"/>
              </a:spcAft>
              <a:buSzPts val="800"/>
              <a:buNone/>
            </a:pPr>
            <a:r>
              <a:rPr lang="en-US" sz="800"/>
              <a:t>Choose a field, select a subject within that field and analyze the subject to find points that will require discussion in your paper.</a:t>
            </a:r>
            <a:endParaRPr/>
          </a:p>
          <a:p>
            <a:pPr marL="304800" lvl="0" indent="0" algn="l" rtl="0">
              <a:lnSpc>
                <a:spcPct val="80000"/>
              </a:lnSpc>
              <a:spcBef>
                <a:spcPts val="0"/>
              </a:spcBef>
              <a:spcAft>
                <a:spcPts val="0"/>
              </a:spcAft>
              <a:buSzPts val="800"/>
              <a:buNone/>
            </a:pPr>
            <a:r>
              <a:rPr lang="en-US" sz="800"/>
              <a:t>Limit the chosen topic.</a:t>
            </a:r>
            <a:endParaRPr/>
          </a:p>
          <a:p>
            <a:pPr marL="304800" lvl="0" indent="0" algn="l" rtl="0">
              <a:lnSpc>
                <a:spcPct val="80000"/>
              </a:lnSpc>
              <a:spcBef>
                <a:spcPts val="0"/>
              </a:spcBef>
              <a:spcAft>
                <a:spcPts val="0"/>
              </a:spcAft>
              <a:buSzPts val="800"/>
              <a:buNone/>
            </a:pPr>
            <a:r>
              <a:rPr lang="en-US" sz="800"/>
              <a:t>Go to the library / or internet to find books, magazines and references which contain material about your subject. Make a list of these references.</a:t>
            </a:r>
            <a:endParaRPr/>
          </a:p>
          <a:p>
            <a:pPr marL="304800" lvl="0" indent="0" algn="l" rtl="0">
              <a:lnSpc>
                <a:spcPct val="80000"/>
              </a:lnSpc>
              <a:spcBef>
                <a:spcPts val="0"/>
              </a:spcBef>
              <a:spcAft>
                <a:spcPts val="0"/>
              </a:spcAft>
              <a:buSzPts val="800"/>
              <a:buNone/>
            </a:pPr>
            <a:r>
              <a:rPr lang="en-US" sz="800"/>
              <a:t>Propose a working thesis.</a:t>
            </a:r>
            <a:endParaRPr/>
          </a:p>
          <a:p>
            <a:pPr marL="304800" lvl="0" indent="0" algn="l" rtl="0">
              <a:lnSpc>
                <a:spcPct val="80000"/>
              </a:lnSpc>
              <a:spcBef>
                <a:spcPts val="0"/>
              </a:spcBef>
              <a:spcAft>
                <a:spcPts val="0"/>
              </a:spcAft>
              <a:buSzPts val="800"/>
              <a:buNone/>
            </a:pPr>
            <a:r>
              <a:rPr lang="en-US" sz="800"/>
              <a:t>Read carefully those sources and take notes.</a:t>
            </a:r>
            <a:endParaRPr/>
          </a:p>
          <a:p>
            <a:pPr marL="762000" lvl="1" indent="0" algn="l" rtl="0">
              <a:lnSpc>
                <a:spcPct val="80000"/>
              </a:lnSpc>
              <a:spcBef>
                <a:spcPts val="0"/>
              </a:spcBef>
              <a:spcAft>
                <a:spcPts val="0"/>
              </a:spcAft>
              <a:buSzPts val="800"/>
              <a:buNone/>
            </a:pPr>
            <a:r>
              <a:rPr lang="en-US" sz="800"/>
              <a:t>paraphrase</a:t>
            </a:r>
            <a:endParaRPr/>
          </a:p>
          <a:p>
            <a:pPr marL="762000" lvl="1" indent="0" algn="l" rtl="0">
              <a:lnSpc>
                <a:spcPct val="80000"/>
              </a:lnSpc>
              <a:spcBef>
                <a:spcPts val="0"/>
              </a:spcBef>
              <a:spcAft>
                <a:spcPts val="0"/>
              </a:spcAft>
              <a:buSzPts val="800"/>
              <a:buNone/>
            </a:pPr>
            <a:r>
              <a:rPr lang="en-US" sz="800"/>
              <a:t>summarize</a:t>
            </a:r>
            <a:endParaRPr/>
          </a:p>
          <a:p>
            <a:pPr marL="762000" lvl="1" indent="0" algn="l" rtl="0">
              <a:lnSpc>
                <a:spcPct val="80000"/>
              </a:lnSpc>
              <a:spcBef>
                <a:spcPts val="0"/>
              </a:spcBef>
              <a:spcAft>
                <a:spcPts val="0"/>
              </a:spcAft>
              <a:buSzPts val="800"/>
              <a:buNone/>
            </a:pPr>
            <a:r>
              <a:rPr lang="en-US" sz="800"/>
              <a:t>quote</a:t>
            </a:r>
            <a:endParaRPr/>
          </a:p>
          <a:p>
            <a:pPr marL="304800" lvl="0" indent="0" algn="l" rtl="0">
              <a:lnSpc>
                <a:spcPct val="80000"/>
              </a:lnSpc>
              <a:spcBef>
                <a:spcPts val="0"/>
              </a:spcBef>
              <a:spcAft>
                <a:spcPts val="0"/>
              </a:spcAft>
              <a:buSzPts val="800"/>
              <a:buNone/>
            </a:pPr>
            <a:r>
              <a:rPr lang="en-US" sz="800"/>
              <a:t>Make an outline</a:t>
            </a:r>
            <a:endParaRPr/>
          </a:p>
          <a:p>
            <a:pPr marL="304800" lvl="0" indent="0" algn="l" rtl="0">
              <a:lnSpc>
                <a:spcPct val="80000"/>
              </a:lnSpc>
              <a:spcBef>
                <a:spcPts val="0"/>
              </a:spcBef>
              <a:spcAft>
                <a:spcPts val="0"/>
              </a:spcAft>
              <a:buSzPts val="800"/>
              <a:buNone/>
            </a:pPr>
            <a:r>
              <a:rPr lang="en-US" sz="800"/>
              <a:t>Prepare referencing and bibliography</a:t>
            </a:r>
            <a:endParaRPr/>
          </a:p>
          <a:p>
            <a:pPr marL="304800" lvl="0" indent="0" algn="l" rtl="0">
              <a:lnSpc>
                <a:spcPct val="80000"/>
              </a:lnSpc>
              <a:spcBef>
                <a:spcPts val="0"/>
              </a:spcBef>
              <a:spcAft>
                <a:spcPts val="0"/>
              </a:spcAft>
              <a:buSzPts val="800"/>
              <a:buNone/>
            </a:pPr>
            <a:r>
              <a:rPr lang="en-US" sz="800"/>
              <a:t>Do final organization</a:t>
            </a:r>
            <a:endParaRPr/>
          </a:p>
          <a:p>
            <a:pPr marL="304800" lvl="0" indent="0" algn="l" rtl="0">
              <a:lnSpc>
                <a:spcPct val="80000"/>
              </a:lnSpc>
              <a:spcBef>
                <a:spcPts val="0"/>
              </a:spcBef>
              <a:spcAft>
                <a:spcPts val="0"/>
              </a:spcAft>
              <a:buSzPts val="800"/>
              <a:buNone/>
            </a:pPr>
            <a:r>
              <a:rPr lang="en-US" sz="800"/>
              <a:t>Do final drafting</a:t>
            </a:r>
            <a:endParaRPr/>
          </a:p>
          <a:p>
            <a:pPr marL="304800" lvl="0" indent="0" algn="l" rtl="0">
              <a:lnSpc>
                <a:spcPct val="80000"/>
              </a:lnSpc>
              <a:spcBef>
                <a:spcPts val="0"/>
              </a:spcBef>
              <a:spcAft>
                <a:spcPts val="0"/>
              </a:spcAft>
              <a:buSzPts val="800"/>
              <a:buNone/>
            </a:pPr>
            <a:r>
              <a:rPr lang="en-US" sz="800" b="1" i="1"/>
              <a:t>1.3	Structure of a research paper </a:t>
            </a:r>
            <a:endParaRPr/>
          </a:p>
          <a:p>
            <a:pPr marL="304800" lvl="0" indent="0" algn="l" rtl="0">
              <a:lnSpc>
                <a:spcPct val="80000"/>
              </a:lnSpc>
              <a:spcBef>
                <a:spcPts val="0"/>
              </a:spcBef>
              <a:spcAft>
                <a:spcPts val="0"/>
              </a:spcAft>
              <a:buSzPts val="800"/>
              <a:buNone/>
            </a:pPr>
            <a:r>
              <a:rPr lang="en-US" sz="800"/>
              <a:t>Cover page</a:t>
            </a:r>
            <a:endParaRPr/>
          </a:p>
          <a:p>
            <a:pPr marL="304800" lvl="0" indent="0" algn="l" rtl="0">
              <a:lnSpc>
                <a:spcPct val="80000"/>
              </a:lnSpc>
              <a:spcBef>
                <a:spcPts val="0"/>
              </a:spcBef>
              <a:spcAft>
                <a:spcPts val="0"/>
              </a:spcAft>
              <a:buSzPts val="800"/>
              <a:buNone/>
            </a:pPr>
            <a:r>
              <a:rPr lang="en-US" sz="800"/>
              <a:t>Contents page ( some have abstracts)</a:t>
            </a:r>
            <a:endParaRPr/>
          </a:p>
          <a:p>
            <a:pPr marL="304800" lvl="0" indent="0" algn="l" rtl="0">
              <a:lnSpc>
                <a:spcPct val="80000"/>
              </a:lnSpc>
              <a:spcBef>
                <a:spcPts val="0"/>
              </a:spcBef>
              <a:spcAft>
                <a:spcPts val="0"/>
              </a:spcAft>
              <a:buSzPts val="800"/>
              <a:buNone/>
            </a:pPr>
            <a:r>
              <a:rPr lang="en-US" sz="800"/>
              <a:t>Introduction</a:t>
            </a:r>
            <a:endParaRPr/>
          </a:p>
          <a:p>
            <a:pPr marL="304800" lvl="0" indent="0" algn="l" rtl="0">
              <a:lnSpc>
                <a:spcPct val="80000"/>
              </a:lnSpc>
              <a:spcBef>
                <a:spcPts val="0"/>
              </a:spcBef>
              <a:spcAft>
                <a:spcPts val="0"/>
              </a:spcAft>
              <a:buSzPts val="800"/>
              <a:buNone/>
            </a:pPr>
            <a:r>
              <a:rPr lang="en-US" sz="800"/>
              <a:t>Body</a:t>
            </a:r>
            <a:endParaRPr/>
          </a:p>
          <a:p>
            <a:pPr marL="304800" lvl="0" indent="0" algn="l" rtl="0">
              <a:lnSpc>
                <a:spcPct val="80000"/>
              </a:lnSpc>
              <a:spcBef>
                <a:spcPts val="0"/>
              </a:spcBef>
              <a:spcAft>
                <a:spcPts val="0"/>
              </a:spcAft>
              <a:buSzPts val="800"/>
              <a:buNone/>
            </a:pPr>
            <a:r>
              <a:rPr lang="en-US" sz="800"/>
              <a:t>Conclusion</a:t>
            </a:r>
            <a:endParaRPr/>
          </a:p>
          <a:p>
            <a:pPr marL="304800" lvl="0" indent="0" algn="l" rtl="0">
              <a:lnSpc>
                <a:spcPct val="80000"/>
              </a:lnSpc>
              <a:spcBef>
                <a:spcPts val="0"/>
              </a:spcBef>
              <a:spcAft>
                <a:spcPts val="0"/>
              </a:spcAft>
              <a:buSzPts val="800"/>
              <a:buNone/>
            </a:pPr>
            <a:r>
              <a:rPr lang="en-US" sz="800"/>
              <a:t>Bibliography</a:t>
            </a:r>
            <a:endParaRPr/>
          </a:p>
          <a:p>
            <a:pPr marL="304800" lvl="0" indent="0" algn="l" rtl="0">
              <a:lnSpc>
                <a:spcPct val="80000"/>
              </a:lnSpc>
              <a:spcBef>
                <a:spcPts val="0"/>
              </a:spcBef>
              <a:spcAft>
                <a:spcPts val="0"/>
              </a:spcAft>
              <a:buSzPts val="800"/>
              <a:buNone/>
            </a:pPr>
            <a:r>
              <a:rPr lang="en-US" sz="800"/>
              <a:t/>
            </a:r>
            <a:br>
              <a:rPr lang="en-US" sz="800"/>
            </a:br>
            <a:endParaRPr/>
          </a:p>
          <a:p>
            <a:pPr marL="304800" lvl="0" indent="0" algn="l" rtl="0">
              <a:lnSpc>
                <a:spcPct val="80000"/>
              </a:lnSpc>
              <a:spcBef>
                <a:spcPts val="0"/>
              </a:spcBef>
              <a:spcAft>
                <a:spcPts val="0"/>
              </a:spcAft>
              <a:buSzPts val="800"/>
              <a:buNone/>
            </a:pPr>
            <a:r>
              <a:rPr lang="en-US" sz="800" b="1"/>
              <a:t>1.	STEP 1:  Choosing a Topic</a:t>
            </a:r>
            <a:endParaRPr/>
          </a:p>
          <a:p>
            <a:pPr marL="304800" lvl="0" indent="0" algn="l" rtl="0">
              <a:lnSpc>
                <a:spcPct val="80000"/>
              </a:lnSpc>
              <a:spcBef>
                <a:spcPts val="0"/>
              </a:spcBef>
              <a:spcAft>
                <a:spcPts val="0"/>
              </a:spcAft>
              <a:buSzPts val="800"/>
              <a:buNone/>
            </a:pPr>
            <a:r>
              <a:rPr lang="en-US" sz="800" b="1" i="1"/>
              <a:t>1.1	Guide to selecting a Topic</a:t>
            </a:r>
            <a:endParaRPr/>
          </a:p>
          <a:p>
            <a:pPr marL="304800" lvl="0" indent="0" algn="l" rtl="0">
              <a:lnSpc>
                <a:spcPct val="80000"/>
              </a:lnSpc>
              <a:spcBef>
                <a:spcPts val="0"/>
              </a:spcBef>
              <a:spcAft>
                <a:spcPts val="0"/>
              </a:spcAft>
              <a:buSzPts val="800"/>
              <a:buNone/>
            </a:pPr>
            <a:r>
              <a:rPr lang="en-US" sz="800"/>
              <a:t>Choose a topic which is :</a:t>
            </a:r>
            <a:endParaRPr/>
          </a:p>
          <a:p>
            <a:pPr marL="304800" lvl="0" indent="0" algn="l" rtl="0">
              <a:lnSpc>
                <a:spcPct val="80000"/>
              </a:lnSpc>
              <a:spcBef>
                <a:spcPts val="0"/>
              </a:spcBef>
              <a:spcAft>
                <a:spcPts val="0"/>
              </a:spcAft>
              <a:buSzPts val="800"/>
              <a:buNone/>
            </a:pPr>
            <a:r>
              <a:rPr lang="en-US" sz="800" b="1" u="sng"/>
              <a:t>Familiar :</a:t>
            </a:r>
            <a:r>
              <a:rPr lang="en-US" sz="800"/>
              <a:t> Choose a subject which you know something about (background information).  Choose a topic you can write about, or have an idea about.  Do not choose a topic that’s unfamiliar to you and you don’t have background information.  Have faith in what you know best.  Also choose something you believe in and you like.</a:t>
            </a:r>
            <a:endParaRPr/>
          </a:p>
          <a:p>
            <a:pPr marL="304800" lvl="0" indent="0" algn="l" rtl="0">
              <a:lnSpc>
                <a:spcPct val="80000"/>
              </a:lnSpc>
              <a:spcBef>
                <a:spcPts val="0"/>
              </a:spcBef>
              <a:spcAft>
                <a:spcPts val="0"/>
              </a:spcAft>
              <a:buSzPts val="800"/>
              <a:buNone/>
            </a:pPr>
            <a:r>
              <a:rPr lang="en-US" sz="800" b="1" u="sng"/>
              <a:t>Interesting :</a:t>
            </a:r>
            <a:r>
              <a:rPr lang="en-US" sz="800"/>
              <a:t> Choose a subject you are interested in.  Select something you want to research into.  Topics should be interesting to you otherwise you will be bored.  You don’t want to write about medicine if you are an economist.</a:t>
            </a:r>
            <a:endParaRPr/>
          </a:p>
          <a:p>
            <a:pPr marL="304800" lvl="0" indent="0" algn="l" rtl="0">
              <a:lnSpc>
                <a:spcPct val="80000"/>
              </a:lnSpc>
              <a:spcBef>
                <a:spcPts val="0"/>
              </a:spcBef>
              <a:spcAft>
                <a:spcPts val="0"/>
              </a:spcAft>
              <a:buSzPts val="800"/>
              <a:buNone/>
            </a:pPr>
            <a:r>
              <a:rPr lang="en-US" sz="800" b="1" u="sng"/>
              <a:t>Source availability :</a:t>
            </a:r>
            <a:r>
              <a:rPr lang="en-US" sz="800"/>
              <a:t> Find a topic which has sources, books, articles or Journals.</a:t>
            </a:r>
            <a:endParaRPr/>
          </a:p>
          <a:p>
            <a:pPr marL="304800" lvl="0" indent="0" algn="l" rtl="0">
              <a:lnSpc>
                <a:spcPct val="80000"/>
              </a:lnSpc>
              <a:spcBef>
                <a:spcPts val="0"/>
              </a:spcBef>
              <a:spcAft>
                <a:spcPts val="0"/>
              </a:spcAft>
              <a:buSzPts val="800"/>
              <a:buNone/>
            </a:pPr>
            <a:r>
              <a:rPr lang="en-US" sz="800" b="1" u="sng"/>
              <a:t>Contemporary :</a:t>
            </a:r>
            <a:r>
              <a:rPr lang="en-US" sz="800"/>
              <a:t> Choose a contemporary topic.  It will be up to date and will have plenty of sources.  It will also be more interesting.  It will be relevant to modern life and will enable you to work with interest.</a:t>
            </a:r>
            <a:endParaRPr/>
          </a:p>
          <a:p>
            <a:pPr marL="304800" lvl="0" indent="0" algn="l" rtl="0">
              <a:lnSpc>
                <a:spcPct val="80000"/>
              </a:lnSpc>
              <a:spcBef>
                <a:spcPts val="0"/>
              </a:spcBef>
              <a:spcAft>
                <a:spcPts val="0"/>
              </a:spcAft>
              <a:buSzPts val="800"/>
              <a:buNone/>
            </a:pPr>
            <a:r>
              <a:rPr lang="en-US" sz="800" b="1" i="1"/>
              <a:t>1.2	What not to choose </a:t>
            </a:r>
            <a:endParaRPr/>
          </a:p>
          <a:p>
            <a:pPr marL="304800" lvl="0" indent="0" algn="l" rtl="0">
              <a:lnSpc>
                <a:spcPct val="80000"/>
              </a:lnSpc>
              <a:spcBef>
                <a:spcPts val="0"/>
              </a:spcBef>
              <a:spcAft>
                <a:spcPts val="0"/>
              </a:spcAft>
              <a:buSzPts val="800"/>
              <a:buNone/>
            </a:pPr>
            <a:r>
              <a:rPr lang="en-US" sz="800" b="1"/>
              <a:t>Do not choose subjects:</a:t>
            </a:r>
            <a:endParaRPr/>
          </a:p>
          <a:p>
            <a:pPr marL="304800" lvl="0" indent="0" algn="l" rtl="0">
              <a:lnSpc>
                <a:spcPct val="80000"/>
              </a:lnSpc>
              <a:spcBef>
                <a:spcPts val="0"/>
              </a:spcBef>
              <a:spcAft>
                <a:spcPts val="0"/>
              </a:spcAft>
              <a:buSzPts val="800"/>
              <a:buNone/>
            </a:pPr>
            <a:r>
              <a:rPr lang="en-US" sz="800"/>
              <a:t>Which are very new, or so up to date that there is not enough written about them.</a:t>
            </a:r>
            <a:endParaRPr/>
          </a:p>
          <a:p>
            <a:pPr marL="304800" lvl="0" indent="0" algn="l" rtl="0">
              <a:lnSpc>
                <a:spcPct val="80000"/>
              </a:lnSpc>
              <a:spcBef>
                <a:spcPts val="0"/>
              </a:spcBef>
              <a:spcAft>
                <a:spcPts val="0"/>
              </a:spcAft>
              <a:buSzPts val="800"/>
              <a:buNone/>
            </a:pPr>
            <a:r>
              <a:rPr lang="en-US" sz="800"/>
              <a:t>That are too controversial, there may be problems of sorting out what is fact and what is opinion.</a:t>
            </a:r>
            <a:endParaRPr/>
          </a:p>
          <a:p>
            <a:pPr marL="304800" lvl="0" indent="0" algn="l" rtl="0">
              <a:lnSpc>
                <a:spcPct val="80000"/>
              </a:lnSpc>
              <a:spcBef>
                <a:spcPts val="0"/>
              </a:spcBef>
              <a:spcAft>
                <a:spcPts val="0"/>
              </a:spcAft>
              <a:buSzPts val="800"/>
              <a:buNone/>
            </a:pPr>
            <a:r>
              <a:rPr lang="en-US" sz="800"/>
              <a:t>In which you have no interest at all.</a:t>
            </a:r>
            <a:endParaRPr/>
          </a:p>
          <a:p>
            <a:pPr marL="304800" lvl="0" indent="0" algn="l" rtl="0">
              <a:lnSpc>
                <a:spcPct val="80000"/>
              </a:lnSpc>
              <a:spcBef>
                <a:spcPts val="0"/>
              </a:spcBef>
              <a:spcAft>
                <a:spcPts val="0"/>
              </a:spcAft>
              <a:buSzPts val="800"/>
              <a:buNone/>
            </a:pPr>
            <a:r>
              <a:rPr lang="en-US" sz="800"/>
              <a:t/>
            </a:r>
            <a:br>
              <a:rPr lang="en-US" sz="800"/>
            </a:br>
            <a:endParaRPr/>
          </a:p>
          <a:p>
            <a:pPr marL="304800" lvl="0" indent="0" algn="l" rtl="0">
              <a:lnSpc>
                <a:spcPct val="80000"/>
              </a:lnSpc>
              <a:spcBef>
                <a:spcPts val="0"/>
              </a:spcBef>
              <a:spcAft>
                <a:spcPts val="0"/>
              </a:spcAft>
              <a:buSzPts val="800"/>
              <a:buNone/>
            </a:pPr>
            <a:r>
              <a:rPr lang="en-US" sz="800" b="1"/>
              <a:t>2.	STEP 2: Narrowing and Limiting the Topic</a:t>
            </a:r>
            <a:endParaRPr/>
          </a:p>
          <a:p>
            <a:pPr marL="304800" lvl="0" indent="0" algn="l" rtl="0">
              <a:lnSpc>
                <a:spcPct val="80000"/>
              </a:lnSpc>
              <a:spcBef>
                <a:spcPts val="0"/>
              </a:spcBef>
              <a:spcAft>
                <a:spcPts val="0"/>
              </a:spcAft>
              <a:buSzPts val="800"/>
              <a:buNone/>
            </a:pPr>
            <a:r>
              <a:rPr lang="en-US" sz="800"/>
              <a:t>When you have found a subject which is both interesting to you and there is sufficient material about it, you must then consider the length of the final paper and how much of the subject you can cover.  If the paper is short, the topic should be narrow.  It is very important to stick to the required length.</a:t>
            </a:r>
            <a:endParaRPr/>
          </a:p>
          <a:p>
            <a:pPr marL="304800" lvl="0" indent="0" algn="l" rtl="0">
              <a:lnSpc>
                <a:spcPct val="80000"/>
              </a:lnSpc>
              <a:spcBef>
                <a:spcPts val="0"/>
              </a:spcBef>
              <a:spcAft>
                <a:spcPts val="0"/>
              </a:spcAft>
              <a:buSzPts val="800"/>
              <a:buNone/>
            </a:pPr>
            <a:r>
              <a:rPr lang="en-US" sz="800" b="1" i="1"/>
              <a:t>2.1	Introductory paragraphs </a:t>
            </a:r>
            <a:endParaRPr/>
          </a:p>
          <a:p>
            <a:pPr marL="304800" lvl="0" indent="0" algn="l" rtl="0">
              <a:lnSpc>
                <a:spcPct val="80000"/>
              </a:lnSpc>
              <a:spcBef>
                <a:spcPts val="0"/>
              </a:spcBef>
              <a:spcAft>
                <a:spcPts val="0"/>
              </a:spcAft>
              <a:buSzPts val="800"/>
              <a:buNone/>
            </a:pPr>
            <a:r>
              <a:rPr lang="en-US" sz="800"/>
              <a:t>	State what is to be discussed</a:t>
            </a:r>
            <a:endParaRPr/>
          </a:p>
          <a:p>
            <a:pPr marL="762000" lvl="1" indent="0" algn="l" rtl="0">
              <a:lnSpc>
                <a:spcPct val="80000"/>
              </a:lnSpc>
              <a:spcBef>
                <a:spcPts val="0"/>
              </a:spcBef>
              <a:spcAft>
                <a:spcPts val="0"/>
              </a:spcAft>
              <a:buSzPts val="800"/>
              <a:buNone/>
            </a:pPr>
            <a:r>
              <a:rPr lang="en-US" sz="800"/>
              <a:t>Give any necessary background</a:t>
            </a:r>
            <a:endParaRPr/>
          </a:p>
          <a:p>
            <a:pPr marL="762000" lvl="1" indent="0" algn="l" rtl="0">
              <a:lnSpc>
                <a:spcPct val="80000"/>
              </a:lnSpc>
              <a:spcBef>
                <a:spcPts val="0"/>
              </a:spcBef>
              <a:spcAft>
                <a:spcPts val="0"/>
              </a:spcAft>
              <a:buSzPts val="800"/>
              <a:buNone/>
            </a:pPr>
            <a:r>
              <a:rPr lang="en-US" sz="800"/>
              <a:t>State how the writer will deal with the topic (argument, result of experiment, persuasion etc.)</a:t>
            </a:r>
            <a:endParaRPr sz="800" b="1" i="1"/>
          </a:p>
          <a:p>
            <a:pPr marL="304800" lvl="0" indent="0" algn="l" rtl="0">
              <a:lnSpc>
                <a:spcPct val="80000"/>
              </a:lnSpc>
              <a:spcBef>
                <a:spcPts val="0"/>
              </a:spcBef>
              <a:spcAft>
                <a:spcPts val="0"/>
              </a:spcAft>
              <a:buSzPts val="800"/>
              <a:buNone/>
            </a:pPr>
            <a:r>
              <a:rPr lang="en-US" sz="800" b="1" i="1"/>
              <a:t>2.2	Body </a:t>
            </a:r>
            <a:endParaRPr/>
          </a:p>
          <a:p>
            <a:pPr marL="304800" lvl="0" indent="0" algn="l" rtl="0">
              <a:lnSpc>
                <a:spcPct val="80000"/>
              </a:lnSpc>
              <a:spcBef>
                <a:spcPts val="0"/>
              </a:spcBef>
              <a:spcAft>
                <a:spcPts val="0"/>
              </a:spcAft>
              <a:buSzPts val="800"/>
              <a:buNone/>
            </a:pPr>
            <a:r>
              <a:rPr lang="en-US" sz="800"/>
              <a:t>Several paragraphs setting out the argument, discussion, comparison/contrast cause/effect etc. in an organized way and linked closely to the introduction and conclusion.</a:t>
            </a:r>
            <a:endParaRPr/>
          </a:p>
          <a:p>
            <a:pPr marL="304800" lvl="0" indent="0" algn="l" rtl="0">
              <a:lnSpc>
                <a:spcPct val="80000"/>
              </a:lnSpc>
              <a:spcBef>
                <a:spcPts val="0"/>
              </a:spcBef>
              <a:spcAft>
                <a:spcPts val="0"/>
              </a:spcAft>
              <a:buSzPts val="800"/>
              <a:buNone/>
            </a:pPr>
            <a:r>
              <a:rPr lang="en-US" sz="800" b="1" i="1"/>
              <a:t>2.3	Conclusion </a:t>
            </a:r>
            <a:endParaRPr/>
          </a:p>
          <a:p>
            <a:pPr marL="304800" lvl="0" indent="0" algn="l" rtl="0">
              <a:lnSpc>
                <a:spcPct val="80000"/>
              </a:lnSpc>
              <a:spcBef>
                <a:spcPts val="0"/>
              </a:spcBef>
              <a:spcAft>
                <a:spcPts val="0"/>
              </a:spcAft>
              <a:buSzPts val="800"/>
              <a:buNone/>
            </a:pPr>
            <a:r>
              <a:rPr lang="en-US" sz="800"/>
              <a:t>Summarizing main points of the paper and restating the thesis possibly indicating implications of the study and making some prediction, or suggesting further research.  </a:t>
            </a:r>
            <a:endParaRPr/>
          </a:p>
          <a:p>
            <a:pPr marL="304800" lvl="0" indent="0" algn="l" rtl="0">
              <a:lnSpc>
                <a:spcPct val="80000"/>
              </a:lnSpc>
              <a:spcBef>
                <a:spcPts val="0"/>
              </a:spcBef>
              <a:spcAft>
                <a:spcPts val="0"/>
              </a:spcAft>
              <a:buSzPts val="800"/>
              <a:buNone/>
            </a:pPr>
            <a:r>
              <a:rPr lang="en-US" sz="800"/>
              <a:t>One of the most important goals in doing research is limiting the topic.  Limit your topic by moving from the general to the specific.  Even when you think that you have selected some reasonable area within a large topic idea, you can no doubt have the subject down even more.  The card below shows how to narrow down a topic in a series of steps.</a:t>
            </a:r>
            <a:endParaRPr/>
          </a:p>
          <a:p>
            <a:pPr marL="304800" lvl="0" indent="0" algn="l" rtl="0">
              <a:lnSpc>
                <a:spcPct val="80000"/>
              </a:lnSpc>
              <a:spcBef>
                <a:spcPts val="0"/>
              </a:spcBef>
              <a:spcAft>
                <a:spcPts val="0"/>
              </a:spcAft>
              <a:buSzPts val="800"/>
              <a:buNone/>
            </a:pPr>
            <a:r>
              <a:rPr lang="en-US" sz="800"/>
              <a:t/>
            </a:r>
            <a:br>
              <a:rPr lang="en-US" sz="800"/>
            </a:br>
            <a:r>
              <a:rPr lang="en-US" sz="800"/>
              <a:t>	</a:t>
            </a:r>
            <a:r>
              <a:rPr lang="en-US" sz="800" b="1"/>
              <a:t>Too General	Still Broad	     Less Broad		Narrow Enough</a:t>
            </a:r>
            <a:endParaRPr/>
          </a:p>
          <a:p>
            <a:pPr marL="304800" lvl="0" indent="0" algn="l" rtl="0">
              <a:lnSpc>
                <a:spcPct val="80000"/>
              </a:lnSpc>
              <a:spcBef>
                <a:spcPts val="0"/>
              </a:spcBef>
              <a:spcAft>
                <a:spcPts val="0"/>
              </a:spcAft>
              <a:buSzPts val="800"/>
              <a:buNone/>
            </a:pPr>
            <a:r>
              <a:rPr lang="en-US" sz="800"/>
              <a:t>	teaching         	teaching number	      teaching number 	teaching number concepts</a:t>
            </a:r>
            <a:endParaRPr/>
          </a:p>
          <a:p>
            <a:pPr marL="304800" lvl="0" indent="0" algn="l" rtl="0">
              <a:lnSpc>
                <a:spcPct val="80000"/>
              </a:lnSpc>
              <a:spcBef>
                <a:spcPts val="0"/>
              </a:spcBef>
              <a:spcAft>
                <a:spcPts val="0"/>
              </a:spcAft>
              <a:buSzPts val="800"/>
              <a:buNone/>
            </a:pPr>
            <a:r>
              <a:rPr lang="en-US" sz="800"/>
              <a:t>		        	Concepts	      concepts to children	at home to children under</a:t>
            </a:r>
            <a:endParaRPr/>
          </a:p>
          <a:p>
            <a:pPr marL="304800" lvl="0" indent="0" algn="l" rtl="0">
              <a:lnSpc>
                <a:spcPct val="80000"/>
              </a:lnSpc>
              <a:spcBef>
                <a:spcPts val="0"/>
              </a:spcBef>
              <a:spcAft>
                <a:spcPts val="0"/>
              </a:spcAft>
              <a:buSzPts val="800"/>
              <a:buNone/>
            </a:pPr>
            <a:r>
              <a:rPr lang="en-US" sz="800"/>
              <a:t>								five</a:t>
            </a:r>
            <a:endParaRPr/>
          </a:p>
          <a:p>
            <a:pPr marL="304800" lvl="0" indent="0" algn="l" rtl="0">
              <a:lnSpc>
                <a:spcPct val="80000"/>
              </a:lnSpc>
              <a:spcBef>
                <a:spcPts val="0"/>
              </a:spcBef>
              <a:spcAft>
                <a:spcPts val="0"/>
              </a:spcAft>
              <a:buSzPts val="800"/>
              <a:buNone/>
            </a:pPr>
            <a:r>
              <a:rPr lang="en-US" sz="800"/>
              <a:t>	child behavior	how children play      how girls play to-	Patterns of play among 	</a:t>
            </a:r>
            <a:endParaRPr/>
          </a:p>
          <a:p>
            <a:pPr marL="304800" lvl="0" indent="0" algn="l" rtl="0">
              <a:lnSpc>
                <a:spcPct val="80000"/>
              </a:lnSpc>
              <a:spcBef>
                <a:spcPts val="0"/>
              </a:spcBef>
              <a:spcAft>
                <a:spcPts val="0"/>
              </a:spcAft>
              <a:buSzPts val="800"/>
              <a:buNone/>
            </a:pPr>
            <a:r>
              <a:rPr lang="en-US" sz="800"/>
              <a:t>					     gether		four-and five year old</a:t>
            </a:r>
            <a:endParaRPr/>
          </a:p>
          <a:p>
            <a:pPr marL="304800" lvl="0" indent="0" algn="l" rtl="0">
              <a:lnSpc>
                <a:spcPct val="80000"/>
              </a:lnSpc>
              <a:spcBef>
                <a:spcPts val="0"/>
              </a:spcBef>
              <a:spcAft>
                <a:spcPts val="0"/>
              </a:spcAft>
              <a:buSzPts val="800"/>
              <a:buNone/>
            </a:pPr>
            <a:r>
              <a:rPr lang="en-US" sz="800"/>
              <a:t>								girls</a:t>
            </a:r>
            <a:endParaRPr/>
          </a:p>
          <a:p>
            <a:pPr marL="304800" lvl="0" indent="0" algn="l" rtl="0">
              <a:lnSpc>
                <a:spcPct val="80000"/>
              </a:lnSpc>
              <a:spcBef>
                <a:spcPts val="0"/>
              </a:spcBef>
              <a:spcAft>
                <a:spcPts val="0"/>
              </a:spcAft>
              <a:buSzPts val="800"/>
              <a:buNone/>
            </a:pPr>
            <a:r>
              <a:rPr lang="en-US" sz="800"/>
              <a:t>	childhood            fighting polio	     vaccination in the 	the government’s role in</a:t>
            </a:r>
            <a:endParaRPr/>
          </a:p>
          <a:p>
            <a:pPr marL="304800" lvl="0" indent="0" algn="l" rtl="0">
              <a:lnSpc>
                <a:spcPct val="80000"/>
              </a:lnSpc>
              <a:spcBef>
                <a:spcPts val="0"/>
              </a:spcBef>
              <a:spcAft>
                <a:spcPts val="0"/>
              </a:spcAft>
              <a:buSzPts val="800"/>
              <a:buNone/>
            </a:pPr>
            <a:r>
              <a:rPr lang="en-US" sz="800"/>
              <a:t>                 diseases                                               fight against polio	vaccination against polio</a:t>
            </a:r>
            <a:endParaRPr/>
          </a:p>
          <a:p>
            <a:pPr marL="304800" lvl="0" indent="0" algn="l" rtl="0">
              <a:lnSpc>
                <a:spcPct val="80000"/>
              </a:lnSpc>
              <a:spcBef>
                <a:spcPts val="0"/>
              </a:spcBef>
              <a:spcAft>
                <a:spcPts val="0"/>
              </a:spcAft>
              <a:buSzPts val="800"/>
              <a:buNone/>
            </a:pPr>
            <a:r>
              <a:rPr lang="en-US" sz="800"/>
              <a:t>	children	             disciplining	      disciplining 		 disciplining adolescents by </a:t>
            </a:r>
            <a:endParaRPr/>
          </a:p>
          <a:p>
            <a:pPr marL="304800" lvl="0" indent="0" algn="l" rtl="0">
              <a:lnSpc>
                <a:spcPct val="80000"/>
              </a:lnSpc>
              <a:spcBef>
                <a:spcPts val="0"/>
              </a:spcBef>
              <a:spcAft>
                <a:spcPts val="0"/>
              </a:spcAft>
              <a:buSzPts val="800"/>
              <a:buNone/>
            </a:pPr>
            <a:r>
              <a:rPr lang="en-US" sz="800"/>
              <a:t>			children    	      adolescents 		 the methods of  G. Ginott 									 			    </a:t>
            </a:r>
            <a:endParaRPr/>
          </a:p>
          <a:p>
            <a:pPr marL="304800" lvl="0" indent="0" algn="l" rtl="0">
              <a:lnSpc>
                <a:spcPct val="80000"/>
              </a:lnSpc>
              <a:spcBef>
                <a:spcPts val="0"/>
              </a:spcBef>
              <a:spcAft>
                <a:spcPts val="0"/>
              </a:spcAft>
              <a:buSzPts val="800"/>
              <a:buNone/>
            </a:pPr>
            <a:r>
              <a:rPr lang="en-US" sz="800" b="1" i="1"/>
              <a:t>2.4	Exercises </a:t>
            </a:r>
            <a:endParaRPr/>
          </a:p>
          <a:p>
            <a:pPr marL="304800" lvl="0" indent="0" algn="l" rtl="0">
              <a:lnSpc>
                <a:spcPct val="80000"/>
              </a:lnSpc>
              <a:spcBef>
                <a:spcPts val="0"/>
              </a:spcBef>
              <a:spcAft>
                <a:spcPts val="0"/>
              </a:spcAft>
              <a:buSzPts val="800"/>
              <a:buNone/>
            </a:pPr>
            <a:r>
              <a:rPr lang="en-US" sz="800"/>
              <a:t>Ex.1: With the help of your teacher and other students in your class suggest a topic and narrow it down as in the example above.</a:t>
            </a:r>
            <a:endParaRPr/>
          </a:p>
          <a:p>
            <a:pPr marL="304800" lvl="0" indent="0" algn="l" rtl="0">
              <a:lnSpc>
                <a:spcPct val="80000"/>
              </a:lnSpc>
              <a:spcBef>
                <a:spcPts val="0"/>
              </a:spcBef>
              <a:spcAft>
                <a:spcPts val="0"/>
              </a:spcAft>
              <a:buSzPts val="800"/>
              <a:buNone/>
            </a:pPr>
            <a:r>
              <a:rPr lang="en-US" sz="800" b="1"/>
              <a:t>Topics</a:t>
            </a:r>
            <a:r>
              <a:rPr lang="en-US" sz="800"/>
              <a:t>: Drugs, diseases, economics, medicine, Dubai.</a:t>
            </a:r>
            <a:endParaRPr/>
          </a:p>
          <a:p>
            <a:pPr marL="304800" lvl="0" indent="0" algn="l" rtl="0">
              <a:lnSpc>
                <a:spcPct val="80000"/>
              </a:lnSpc>
              <a:spcBef>
                <a:spcPts val="0"/>
              </a:spcBef>
              <a:spcAft>
                <a:spcPts val="0"/>
              </a:spcAft>
              <a:buSzPts val="800"/>
              <a:buNone/>
            </a:pPr>
            <a:r>
              <a:rPr lang="en-US" sz="800"/>
              <a:t/>
            </a:r>
            <a:br>
              <a:rPr lang="en-US" sz="800"/>
            </a:br>
            <a:endParaRPr/>
          </a:p>
          <a:p>
            <a:pPr marL="304800" lvl="0" indent="0" algn="l" rtl="0">
              <a:lnSpc>
                <a:spcPct val="80000"/>
              </a:lnSpc>
              <a:spcBef>
                <a:spcPts val="0"/>
              </a:spcBef>
              <a:spcAft>
                <a:spcPts val="0"/>
              </a:spcAft>
              <a:buSzPts val="800"/>
              <a:buNone/>
            </a:pPr>
            <a:r>
              <a:rPr lang="en-US" sz="800" b="1"/>
              <a:t>3.	STEP 3:  Finding and selecting sources (Books, articles, other) </a:t>
            </a:r>
            <a:endParaRPr/>
          </a:p>
          <a:p>
            <a:pPr marL="304800" lvl="0" indent="0" algn="l" rtl="0">
              <a:lnSpc>
                <a:spcPct val="80000"/>
              </a:lnSpc>
              <a:spcBef>
                <a:spcPts val="0"/>
              </a:spcBef>
              <a:spcAft>
                <a:spcPts val="0"/>
              </a:spcAft>
              <a:buSzPts val="800"/>
              <a:buNone/>
            </a:pPr>
            <a:r>
              <a:rPr lang="en-US" sz="800" b="1" i="1"/>
              <a:t>3.1	Compiling a preliminary bibliography </a:t>
            </a:r>
            <a:endParaRPr/>
          </a:p>
          <a:p>
            <a:pPr marL="304800" lvl="0" indent="0" algn="l" rtl="0">
              <a:lnSpc>
                <a:spcPct val="80000"/>
              </a:lnSpc>
              <a:spcBef>
                <a:spcPts val="0"/>
              </a:spcBef>
              <a:spcAft>
                <a:spcPts val="0"/>
              </a:spcAft>
              <a:buSzPts val="800"/>
              <a:buNone/>
            </a:pPr>
            <a:r>
              <a:rPr lang="en-US" sz="800"/>
              <a:t>Compile a preliminary bibliography from the sources available around you (library, university, internet etc.)</a:t>
            </a:r>
            <a:endParaRPr/>
          </a:p>
          <a:p>
            <a:pPr marL="304800" lvl="0" indent="0" algn="l" rtl="0">
              <a:lnSpc>
                <a:spcPct val="80000"/>
              </a:lnSpc>
              <a:spcBef>
                <a:spcPts val="0"/>
              </a:spcBef>
              <a:spcAft>
                <a:spcPts val="0"/>
              </a:spcAft>
              <a:buSzPts val="800"/>
              <a:buNone/>
            </a:pPr>
            <a:r>
              <a:rPr lang="en-US" sz="800"/>
              <a:t>If you go to the library, you check the card catalog under subject or author.  Nowadays it’s done through the computer.  You can check for books, references (encyclopedia)  journals, indexes, readers guides etc.,</a:t>
            </a:r>
            <a:endParaRPr/>
          </a:p>
          <a:p>
            <a:pPr marL="304800" lvl="0" indent="0" algn="l" rtl="0">
              <a:lnSpc>
                <a:spcPct val="80000"/>
              </a:lnSpc>
              <a:spcBef>
                <a:spcPts val="0"/>
              </a:spcBef>
              <a:spcAft>
                <a:spcPts val="0"/>
              </a:spcAft>
              <a:buSzPts val="800"/>
              <a:buNone/>
            </a:pPr>
            <a:r>
              <a:rPr lang="en-US" sz="800"/>
              <a:t>Keep a record of your sources, write them on a card in order to use them in the future.</a:t>
            </a:r>
            <a:endParaRPr/>
          </a:p>
          <a:p>
            <a:pPr marL="304800" lvl="0" indent="0" algn="l" rtl="0">
              <a:lnSpc>
                <a:spcPct val="80000"/>
              </a:lnSpc>
              <a:spcBef>
                <a:spcPts val="0"/>
              </a:spcBef>
              <a:spcAft>
                <a:spcPts val="0"/>
              </a:spcAft>
              <a:buSzPts val="800"/>
              <a:buNone/>
            </a:pPr>
            <a:r>
              <a:rPr lang="en-US" sz="800"/>
              <a:t>Ex. </a:t>
            </a:r>
            <a:endParaRPr/>
          </a:p>
          <a:p>
            <a:pPr marL="304800" lvl="0" indent="0" algn="l" rtl="0">
              <a:lnSpc>
                <a:spcPct val="80000"/>
              </a:lnSpc>
              <a:spcBef>
                <a:spcPts val="0"/>
              </a:spcBef>
              <a:spcAft>
                <a:spcPts val="0"/>
              </a:spcAft>
              <a:buSzPts val="800"/>
              <a:buNone/>
            </a:pPr>
            <a:r>
              <a:rPr lang="en-US" sz="800"/>
              <a:t/>
            </a:r>
            <a:br>
              <a:rPr lang="en-US" sz="800"/>
            </a:br>
            <a:r>
              <a:rPr lang="en-US" sz="800"/>
              <a:t>			AP</a:t>
            </a:r>
            <a:endParaRPr/>
          </a:p>
          <a:p>
            <a:pPr marL="304800" lvl="0" indent="0" algn="l" rtl="0">
              <a:lnSpc>
                <a:spcPct val="80000"/>
              </a:lnSpc>
              <a:spcBef>
                <a:spcPts val="0"/>
              </a:spcBef>
              <a:spcAft>
                <a:spcPts val="0"/>
              </a:spcAft>
              <a:buSzPts val="800"/>
              <a:buNone/>
            </a:pPr>
            <a:r>
              <a:rPr lang="en-US" sz="800"/>
              <a:t>			2</a:t>
            </a:r>
            <a:endParaRPr/>
          </a:p>
          <a:p>
            <a:pPr marL="304800" lvl="0" indent="0" algn="l" rtl="0">
              <a:lnSpc>
                <a:spcPct val="80000"/>
              </a:lnSpc>
              <a:spcBef>
                <a:spcPts val="0"/>
              </a:spcBef>
              <a:spcAft>
                <a:spcPts val="0"/>
              </a:spcAft>
              <a:buSzPts val="800"/>
              <a:buNone/>
            </a:pPr>
            <a:r>
              <a:rPr lang="en-US" sz="800"/>
              <a:t>			N 6772</a:t>
            </a:r>
            <a:endParaRPr/>
          </a:p>
          <a:p>
            <a:pPr marL="304800" lvl="0" indent="0" algn="l" rtl="0">
              <a:lnSpc>
                <a:spcPct val="80000"/>
              </a:lnSpc>
              <a:spcBef>
                <a:spcPts val="0"/>
              </a:spcBef>
              <a:spcAft>
                <a:spcPts val="0"/>
              </a:spcAft>
              <a:buSzPts val="800"/>
              <a:buNone/>
            </a:pPr>
            <a:r>
              <a:rPr lang="en-US" sz="800"/>
              <a:t>			“The Hard Case”</a:t>
            </a:r>
            <a:endParaRPr/>
          </a:p>
          <a:p>
            <a:pPr marL="304800" lvl="0" indent="0" algn="l" rtl="0">
              <a:lnSpc>
                <a:spcPct val="80000"/>
              </a:lnSpc>
              <a:spcBef>
                <a:spcPts val="0"/>
              </a:spcBef>
              <a:spcAft>
                <a:spcPts val="0"/>
              </a:spcAft>
              <a:buSzPts val="800"/>
              <a:buNone/>
            </a:pPr>
            <a:r>
              <a:rPr lang="en-US" sz="800"/>
              <a:t>			News week 16th July 1972:66	 </a:t>
            </a:r>
            <a:endParaRPr/>
          </a:p>
          <a:p>
            <a:pPr marL="304800" lvl="0" indent="0" algn="l" rtl="0">
              <a:lnSpc>
                <a:spcPct val="80000"/>
              </a:lnSpc>
              <a:spcBef>
                <a:spcPts val="0"/>
              </a:spcBef>
              <a:spcAft>
                <a:spcPts val="0"/>
              </a:spcAft>
              <a:buSzPts val="800"/>
              <a:buNone/>
            </a:pPr>
            <a:r>
              <a:rPr lang="en-US" sz="800"/>
              <a:t>	</a:t>
            </a:r>
            <a:endParaRPr/>
          </a:p>
          <a:p>
            <a:pPr marL="304800" lvl="0" indent="0" algn="l" rtl="0">
              <a:lnSpc>
                <a:spcPct val="80000"/>
              </a:lnSpc>
              <a:spcBef>
                <a:spcPts val="0"/>
              </a:spcBef>
              <a:spcAft>
                <a:spcPts val="0"/>
              </a:spcAft>
              <a:buSzPts val="800"/>
              <a:buNone/>
            </a:pPr>
            <a:r>
              <a:rPr lang="en-US" sz="800"/>
              <a:t>			AP</a:t>
            </a:r>
            <a:endParaRPr/>
          </a:p>
          <a:p>
            <a:pPr marL="304800" lvl="0" indent="0" algn="l" rtl="0">
              <a:lnSpc>
                <a:spcPct val="80000"/>
              </a:lnSpc>
              <a:spcBef>
                <a:spcPts val="0"/>
              </a:spcBef>
              <a:spcAft>
                <a:spcPts val="0"/>
              </a:spcAft>
              <a:buSzPts val="800"/>
              <a:buNone/>
            </a:pPr>
            <a:r>
              <a:rPr lang="en-US" sz="800"/>
              <a:t>			2</a:t>
            </a:r>
            <a:endParaRPr/>
          </a:p>
          <a:p>
            <a:pPr marL="304800" lvl="0" indent="0" algn="l" rtl="0">
              <a:lnSpc>
                <a:spcPct val="80000"/>
              </a:lnSpc>
              <a:spcBef>
                <a:spcPts val="0"/>
              </a:spcBef>
              <a:spcAft>
                <a:spcPts val="0"/>
              </a:spcAft>
              <a:buSzPts val="800"/>
              <a:buNone/>
            </a:pPr>
            <a:r>
              <a:rPr lang="en-US" sz="800"/>
              <a:t>			N 6772</a:t>
            </a:r>
            <a:endParaRPr/>
          </a:p>
          <a:p>
            <a:pPr marL="304800" lvl="0" indent="0" algn="l" rtl="0">
              <a:lnSpc>
                <a:spcPct val="80000"/>
              </a:lnSpc>
              <a:spcBef>
                <a:spcPts val="0"/>
              </a:spcBef>
              <a:spcAft>
                <a:spcPts val="0"/>
              </a:spcAft>
              <a:buSzPts val="800"/>
              <a:buNone/>
            </a:pPr>
            <a:r>
              <a:rPr lang="en-US" sz="800"/>
              <a:t>			“The Hard Case”</a:t>
            </a:r>
            <a:endParaRPr/>
          </a:p>
          <a:p>
            <a:pPr marL="304800" lvl="0" indent="0" algn="l" rtl="0">
              <a:lnSpc>
                <a:spcPct val="80000"/>
              </a:lnSpc>
              <a:spcBef>
                <a:spcPts val="0"/>
              </a:spcBef>
              <a:spcAft>
                <a:spcPts val="0"/>
              </a:spcAft>
              <a:buSzPts val="800"/>
              <a:buNone/>
            </a:pPr>
            <a:r>
              <a:rPr lang="en-US" sz="800"/>
              <a:t>			News week 16th July 1972:66	 </a:t>
            </a:r>
            <a:endParaRPr/>
          </a:p>
          <a:p>
            <a:pPr marL="304800" lvl="0" indent="0" algn="l" rtl="0">
              <a:lnSpc>
                <a:spcPct val="80000"/>
              </a:lnSpc>
              <a:spcBef>
                <a:spcPts val="0"/>
              </a:spcBef>
              <a:spcAft>
                <a:spcPts val="0"/>
              </a:spcAft>
              <a:buSzPts val="800"/>
              <a:buNone/>
            </a:pPr>
            <a:r>
              <a:rPr lang="en-US" sz="800"/>
              <a:t>After you have collected your sources, examine each possible source, looking first at the table of contents and the index, and discard those which will not help you.</a:t>
            </a:r>
            <a:endParaRPr/>
          </a:p>
          <a:p>
            <a:pPr marL="304800" lvl="0" indent="0" algn="l" rtl="0">
              <a:lnSpc>
                <a:spcPct val="80000"/>
              </a:lnSpc>
              <a:spcBef>
                <a:spcPts val="0"/>
              </a:spcBef>
              <a:spcAft>
                <a:spcPts val="0"/>
              </a:spcAft>
              <a:buSzPts val="800"/>
              <a:buNone/>
            </a:pPr>
            <a:r>
              <a:rPr lang="en-US" sz="800" b="1" i="1"/>
              <a:t>3.2	Selecting from the preliminary list </a:t>
            </a:r>
            <a:endParaRPr/>
          </a:p>
          <a:p>
            <a:pPr marL="304800" lvl="0" indent="0" algn="l" rtl="0">
              <a:lnSpc>
                <a:spcPct val="80000"/>
              </a:lnSpc>
              <a:spcBef>
                <a:spcPts val="0"/>
              </a:spcBef>
              <a:spcAft>
                <a:spcPts val="0"/>
              </a:spcAft>
              <a:buSzPts val="800"/>
              <a:buNone/>
            </a:pPr>
            <a:r>
              <a:rPr lang="en-US" sz="800"/>
              <a:t>You now have to select from your large list those articles/books which seen most relevant to your topic.  You have to evaluate them in order to make this necessary selection.</a:t>
            </a:r>
            <a:endParaRPr/>
          </a:p>
          <a:p>
            <a:pPr marL="304800" lvl="0" indent="0" algn="l" rtl="0">
              <a:lnSpc>
                <a:spcPct val="80000"/>
              </a:lnSpc>
              <a:spcBef>
                <a:spcPts val="0"/>
              </a:spcBef>
              <a:spcAft>
                <a:spcPts val="0"/>
              </a:spcAft>
              <a:buSzPts val="800"/>
              <a:buNone/>
            </a:pPr>
            <a:r>
              <a:rPr lang="en-US" sz="800" b="1" u="sng"/>
              <a:t>Note That : </a:t>
            </a:r>
            <a:r>
              <a:rPr lang="en-US" sz="800"/>
              <a:t> Not all the titles and their contents will be equally relevant and interesting to your topic.  You will not have time to read them all.</a:t>
            </a:r>
            <a:endParaRPr/>
          </a:p>
          <a:p>
            <a:pPr marL="304800" lvl="0" indent="0" algn="l" rtl="0">
              <a:lnSpc>
                <a:spcPct val="80000"/>
              </a:lnSpc>
              <a:spcBef>
                <a:spcPts val="0"/>
              </a:spcBef>
              <a:spcAft>
                <a:spcPts val="0"/>
              </a:spcAft>
              <a:buSzPts val="800"/>
              <a:buNone/>
            </a:pPr>
            <a:r>
              <a:rPr lang="en-US" sz="800"/>
              <a:t>Consider the following as a basis for your first evaluation :</a:t>
            </a:r>
            <a:endParaRPr/>
          </a:p>
          <a:p>
            <a:pPr marL="762000" lvl="1" indent="0" algn="l" rtl="0">
              <a:lnSpc>
                <a:spcPct val="80000"/>
              </a:lnSpc>
              <a:spcBef>
                <a:spcPts val="0"/>
              </a:spcBef>
              <a:spcAft>
                <a:spcPts val="0"/>
              </a:spcAft>
              <a:buSzPts val="800"/>
              <a:buNone/>
            </a:pPr>
            <a:r>
              <a:rPr lang="en-US" sz="800"/>
              <a:t>Age</a:t>
            </a:r>
            <a:endParaRPr/>
          </a:p>
          <a:p>
            <a:pPr marL="762000" lvl="1" indent="0" algn="l" rtl="0">
              <a:lnSpc>
                <a:spcPct val="80000"/>
              </a:lnSpc>
              <a:spcBef>
                <a:spcPts val="0"/>
              </a:spcBef>
              <a:spcAft>
                <a:spcPts val="0"/>
              </a:spcAft>
              <a:buSzPts val="800"/>
              <a:buNone/>
            </a:pPr>
            <a:r>
              <a:rPr lang="en-US" sz="800"/>
              <a:t>Relevance</a:t>
            </a:r>
            <a:endParaRPr/>
          </a:p>
          <a:p>
            <a:pPr marL="762000" lvl="1" indent="0" algn="l" rtl="0">
              <a:lnSpc>
                <a:spcPct val="80000"/>
              </a:lnSpc>
              <a:spcBef>
                <a:spcPts val="0"/>
              </a:spcBef>
              <a:spcAft>
                <a:spcPts val="0"/>
              </a:spcAft>
              <a:buSzPts val="800"/>
              <a:buNone/>
            </a:pPr>
            <a:r>
              <a:rPr lang="en-US" sz="800"/>
              <a:t>Generality / Specificity</a:t>
            </a:r>
            <a:endParaRPr/>
          </a:p>
          <a:p>
            <a:pPr marL="762000" lvl="1" indent="0" algn="l" rtl="0">
              <a:lnSpc>
                <a:spcPct val="80000"/>
              </a:lnSpc>
              <a:spcBef>
                <a:spcPts val="0"/>
              </a:spcBef>
              <a:spcAft>
                <a:spcPts val="0"/>
              </a:spcAft>
              <a:buSzPts val="800"/>
              <a:buNone/>
            </a:pPr>
            <a:r>
              <a:rPr lang="en-US" sz="800"/>
              <a:t>Reputation </a:t>
            </a:r>
            <a:endParaRPr/>
          </a:p>
          <a:p>
            <a:pPr marL="762000" lvl="1" indent="0" algn="l" rtl="0">
              <a:lnSpc>
                <a:spcPct val="80000"/>
              </a:lnSpc>
              <a:spcBef>
                <a:spcPts val="0"/>
              </a:spcBef>
              <a:spcAft>
                <a:spcPts val="0"/>
              </a:spcAft>
              <a:buSzPts val="800"/>
              <a:buNone/>
            </a:pPr>
            <a:r>
              <a:rPr lang="en-US" sz="800"/>
              <a:t>Bias </a:t>
            </a:r>
            <a:endParaRPr/>
          </a:p>
          <a:p>
            <a:pPr marL="762000" lvl="1" indent="0" algn="l" rtl="0">
              <a:lnSpc>
                <a:spcPct val="80000"/>
              </a:lnSpc>
              <a:spcBef>
                <a:spcPts val="0"/>
              </a:spcBef>
              <a:spcAft>
                <a:spcPts val="0"/>
              </a:spcAft>
              <a:buSzPts val="800"/>
              <a:buNone/>
            </a:pPr>
            <a:r>
              <a:rPr lang="en-US" sz="800"/>
              <a:t>Length</a:t>
            </a:r>
            <a:endParaRPr/>
          </a:p>
          <a:p>
            <a:pPr marL="304800" lvl="0" indent="0" algn="l" rtl="0">
              <a:lnSpc>
                <a:spcPct val="80000"/>
              </a:lnSpc>
              <a:spcBef>
                <a:spcPts val="0"/>
              </a:spcBef>
              <a:spcAft>
                <a:spcPts val="0"/>
              </a:spcAft>
              <a:buSzPts val="800"/>
              <a:buNone/>
            </a:pPr>
            <a:r>
              <a:rPr lang="en-US" sz="800"/>
              <a:t>Once you have decided that a source might be useful, you must confirm this finding by skim-reading it. Only then will you be sure whether it is worth spending more time on making an outline/summary/notes etc. </a:t>
            </a:r>
            <a:endParaRPr/>
          </a:p>
          <a:p>
            <a:pPr marL="304800" lvl="0" indent="0" algn="l" rtl="0">
              <a:lnSpc>
                <a:spcPct val="80000"/>
              </a:lnSpc>
              <a:spcBef>
                <a:spcPts val="0"/>
              </a:spcBef>
              <a:spcAft>
                <a:spcPts val="0"/>
              </a:spcAft>
              <a:buSzPts val="800"/>
              <a:buNone/>
            </a:pPr>
            <a:r>
              <a:rPr lang="en-US" sz="800"/>
              <a:t>As you skim the source</a:t>
            </a:r>
            <a:endParaRPr/>
          </a:p>
          <a:p>
            <a:pPr marL="304800" lvl="0" indent="0" algn="l" rtl="0">
              <a:lnSpc>
                <a:spcPct val="80000"/>
              </a:lnSpc>
              <a:spcBef>
                <a:spcPts val="0"/>
              </a:spcBef>
              <a:spcAft>
                <a:spcPts val="0"/>
              </a:spcAft>
              <a:buSzPts val="800"/>
              <a:buNone/>
            </a:pPr>
            <a:r>
              <a:rPr lang="en-US" sz="800"/>
              <a:t>Study the table of contents (shows the topics)</a:t>
            </a:r>
            <a:endParaRPr/>
          </a:p>
          <a:p>
            <a:pPr marL="304800" lvl="0" indent="0" algn="l" rtl="0">
              <a:lnSpc>
                <a:spcPct val="80000"/>
              </a:lnSpc>
              <a:spcBef>
                <a:spcPts val="0"/>
              </a:spcBef>
              <a:spcAft>
                <a:spcPts val="0"/>
              </a:spcAft>
              <a:buSzPts val="800"/>
              <a:buNone/>
            </a:pPr>
            <a:r>
              <a:rPr lang="en-US" sz="800"/>
              <a:t>Study the title, the introduction or preface, and the chapters.  Some books will have charts, pictures, graphs, marginal notes which may be useful.</a:t>
            </a:r>
            <a:endParaRPr/>
          </a:p>
          <a:p>
            <a:pPr marL="304800" lvl="0" indent="0" algn="l" rtl="0">
              <a:lnSpc>
                <a:spcPct val="80000"/>
              </a:lnSpc>
              <a:spcBef>
                <a:spcPts val="0"/>
              </a:spcBef>
              <a:spcAft>
                <a:spcPts val="0"/>
              </a:spcAft>
              <a:buSzPts val="800"/>
              <a:buNone/>
            </a:pPr>
            <a:r>
              <a:rPr lang="en-US" sz="800"/>
              <a:t>Identify the main idea</a:t>
            </a:r>
            <a:endParaRPr/>
          </a:p>
          <a:p>
            <a:pPr marL="304800" lvl="0" indent="0" algn="l" rtl="0">
              <a:lnSpc>
                <a:spcPct val="80000"/>
              </a:lnSpc>
              <a:spcBef>
                <a:spcPts val="0"/>
              </a:spcBef>
              <a:spcAft>
                <a:spcPts val="0"/>
              </a:spcAft>
              <a:buSzPts val="800"/>
              <a:buNone/>
            </a:pPr>
            <a:r>
              <a:rPr lang="en-US" sz="800"/>
              <a:t>Decide if all, just some or none of the book/ article is relevant, useful or interesting.</a:t>
            </a:r>
            <a:endParaRPr/>
          </a:p>
          <a:p>
            <a:pPr marL="304800" lvl="0" indent="0" algn="l" rtl="0">
              <a:lnSpc>
                <a:spcPct val="80000"/>
              </a:lnSpc>
              <a:spcBef>
                <a:spcPts val="0"/>
              </a:spcBef>
              <a:spcAft>
                <a:spcPts val="0"/>
              </a:spcAft>
              <a:buSzPts val="800"/>
              <a:buNone/>
            </a:pPr>
            <a:r>
              <a:rPr lang="en-US" sz="800" b="1"/>
              <a:t>4.	STEP 4:  Proposing a Working Thesis </a:t>
            </a:r>
            <a:endParaRPr/>
          </a:p>
          <a:p>
            <a:pPr marL="304800" lvl="0" indent="0" algn="l" rtl="0">
              <a:lnSpc>
                <a:spcPct val="80000"/>
              </a:lnSpc>
              <a:spcBef>
                <a:spcPts val="0"/>
              </a:spcBef>
              <a:spcAft>
                <a:spcPts val="0"/>
              </a:spcAft>
              <a:buSzPts val="800"/>
              <a:buNone/>
            </a:pPr>
            <a:r>
              <a:rPr lang="en-US" sz="800"/>
              <a:t>When you have arrived at a specific topic by narrowing down a general area and while you are searching for the material available on this subject, you will gradually become aware of the scope and importance of your topic and the various attitudes, opinions and arguments associated with it.  From this you will now be able to formulate a working thesis.  This is a statement of opinion about or attitude towards the topic which will either be proved or disproved by the argument  in the research paper.   In other words it is a statement, a sentence that expresses the main idea of your paper.  It is a specific statement that decides the length of your paper.  Generally, it appears at the end of the introductory paragraph and is restated in the concluding paragraph.</a:t>
            </a:r>
            <a:endParaRPr/>
          </a:p>
          <a:p>
            <a:pPr marL="304800" lvl="0" indent="0" algn="l" rtl="0">
              <a:lnSpc>
                <a:spcPct val="80000"/>
              </a:lnSpc>
              <a:spcBef>
                <a:spcPts val="0"/>
              </a:spcBef>
              <a:spcAft>
                <a:spcPts val="0"/>
              </a:spcAft>
              <a:buSzPts val="800"/>
              <a:buNone/>
            </a:pPr>
            <a:r>
              <a:rPr lang="en-US" sz="800" b="1" i="1"/>
              <a:t>4.1	The working thesis </a:t>
            </a:r>
            <a:endParaRPr/>
          </a:p>
          <a:p>
            <a:pPr marL="304800" lvl="0" indent="0" algn="l" rtl="0">
              <a:lnSpc>
                <a:spcPct val="80000"/>
              </a:lnSpc>
              <a:spcBef>
                <a:spcPts val="0"/>
              </a:spcBef>
              <a:spcAft>
                <a:spcPts val="0"/>
              </a:spcAft>
              <a:buSzPts val="800"/>
              <a:buNone/>
            </a:pPr>
            <a:r>
              <a:rPr lang="en-US" sz="800"/>
              <a:t>N.B.	- It is </a:t>
            </a:r>
            <a:r>
              <a:rPr lang="en-US" sz="800" u="sng"/>
              <a:t>not</a:t>
            </a:r>
            <a:r>
              <a:rPr lang="en-US" sz="800"/>
              <a:t> just a repetition of the topic.</a:t>
            </a:r>
            <a:endParaRPr/>
          </a:p>
          <a:p>
            <a:pPr marL="304800" lvl="0" indent="0" algn="l" rtl="0">
              <a:lnSpc>
                <a:spcPct val="80000"/>
              </a:lnSpc>
              <a:spcBef>
                <a:spcPts val="0"/>
              </a:spcBef>
              <a:spcAft>
                <a:spcPts val="0"/>
              </a:spcAft>
              <a:buSzPts val="800"/>
              <a:buNone/>
            </a:pPr>
            <a:r>
              <a:rPr lang="en-US" sz="800"/>
              <a:t>-  It is only provisional.  It will help you to focus your attention more clearly on the narrowed topic area and enable you to further restrict the scope of your final reading.</a:t>
            </a:r>
            <a:endParaRPr/>
          </a:p>
          <a:p>
            <a:pPr marL="304800" lvl="0" indent="0" algn="l" rtl="0">
              <a:lnSpc>
                <a:spcPct val="80000"/>
              </a:lnSpc>
              <a:spcBef>
                <a:spcPts val="0"/>
              </a:spcBef>
              <a:spcAft>
                <a:spcPts val="0"/>
              </a:spcAft>
              <a:buSzPts val="800"/>
              <a:buNone/>
            </a:pPr>
            <a:r>
              <a:rPr lang="en-US" sz="800"/>
              <a:t>-  It can be adjusted as your reading and research progresses, as you learn more about your topic and are exposed to more opinions.  For example, if all the evidence seems to be against your statement  or concentrates on a different aspect which is more important, you may want to amend your thesis.</a:t>
            </a:r>
            <a:endParaRPr/>
          </a:p>
          <a:p>
            <a:pPr marL="304800" lvl="0" indent="0" algn="l" rtl="0">
              <a:lnSpc>
                <a:spcPct val="80000"/>
              </a:lnSpc>
              <a:spcBef>
                <a:spcPts val="0"/>
              </a:spcBef>
              <a:spcAft>
                <a:spcPts val="0"/>
              </a:spcAft>
              <a:buSzPts val="800"/>
              <a:buNone/>
            </a:pPr>
            <a:r>
              <a:rPr lang="en-US" sz="800"/>
              <a:t>-   It will be finalized only once your reading and research is complete and you   begin to organize you writing.</a:t>
            </a:r>
            <a:endParaRPr/>
          </a:p>
          <a:p>
            <a:pPr marL="304800" lvl="0" indent="0" algn="l" rtl="0">
              <a:lnSpc>
                <a:spcPct val="80000"/>
              </a:lnSpc>
              <a:spcBef>
                <a:spcPts val="0"/>
              </a:spcBef>
              <a:spcAft>
                <a:spcPts val="0"/>
              </a:spcAft>
              <a:buSzPts val="800"/>
              <a:buNone/>
            </a:pPr>
            <a:r>
              <a:rPr lang="en-US" sz="800" b="1" i="1"/>
              <a:t>4.2	Formulation of the thesis</a:t>
            </a:r>
            <a:endParaRPr/>
          </a:p>
          <a:p>
            <a:pPr marL="304800" lvl="0" indent="0" algn="l" rtl="0">
              <a:lnSpc>
                <a:spcPct val="80000"/>
              </a:lnSpc>
              <a:spcBef>
                <a:spcPts val="0"/>
              </a:spcBef>
              <a:spcAft>
                <a:spcPts val="0"/>
              </a:spcAft>
              <a:buSzPts val="800"/>
              <a:buNone/>
            </a:pPr>
            <a:r>
              <a:rPr lang="en-US" sz="800"/>
              <a:t>The working thesis should be just one, complex sentence making a statement about the topic, showing your personal judgment or evaluation.  It will be stated objectively so that it can be argued for or against by using facts and opinions gathered from your library sources.</a:t>
            </a:r>
            <a:endParaRPr/>
          </a:p>
          <a:p>
            <a:pPr marL="304800" lvl="0" indent="0" algn="l" rtl="0">
              <a:lnSpc>
                <a:spcPct val="80000"/>
              </a:lnSpc>
              <a:spcBef>
                <a:spcPts val="0"/>
              </a:spcBef>
              <a:spcAft>
                <a:spcPts val="0"/>
              </a:spcAft>
              <a:buSzPts val="800"/>
              <a:buNone/>
            </a:pPr>
            <a:r>
              <a:rPr lang="en-US" sz="800" b="1" u="sng"/>
              <a:t>Examples :</a:t>
            </a:r>
            <a:endParaRPr/>
          </a:p>
          <a:p>
            <a:pPr marL="304800" lvl="0" indent="0" algn="l" rtl="0">
              <a:lnSpc>
                <a:spcPct val="80000"/>
              </a:lnSpc>
              <a:spcBef>
                <a:spcPts val="0"/>
              </a:spcBef>
              <a:spcAft>
                <a:spcPts val="0"/>
              </a:spcAft>
              <a:buSzPts val="800"/>
              <a:buNone/>
            </a:pPr>
            <a:r>
              <a:rPr lang="en-US" sz="800"/>
              <a:t>Topic : Osteoporosis</a:t>
            </a:r>
            <a:endParaRPr/>
          </a:p>
          <a:p>
            <a:pPr marL="304800" lvl="0" indent="0" algn="l" rtl="0">
              <a:lnSpc>
                <a:spcPct val="80000"/>
              </a:lnSpc>
              <a:spcBef>
                <a:spcPts val="0"/>
              </a:spcBef>
              <a:spcAft>
                <a:spcPts val="0"/>
              </a:spcAft>
              <a:buSzPts val="800"/>
              <a:buNone/>
            </a:pPr>
            <a:r>
              <a:rPr lang="en-US" sz="800"/>
              <a:t>	Thesis:  Osteoporosis, common among men and women, is a disease which </a:t>
            </a:r>
            <a:endParaRPr/>
          </a:p>
          <a:p>
            <a:pPr marL="304800" lvl="0" indent="0" algn="l" rtl="0">
              <a:lnSpc>
                <a:spcPct val="80000"/>
              </a:lnSpc>
              <a:spcBef>
                <a:spcPts val="0"/>
              </a:spcBef>
              <a:spcAft>
                <a:spcPts val="0"/>
              </a:spcAft>
              <a:buSzPts val="800"/>
              <a:buNone/>
            </a:pPr>
            <a:r>
              <a:rPr lang="en-US" sz="800"/>
              <a:t>	leads to bone fragility and an increased susceptibility to fractures, can be </a:t>
            </a:r>
            <a:endParaRPr/>
          </a:p>
          <a:p>
            <a:pPr marL="304800" lvl="0" indent="0" algn="l" rtl="0">
              <a:lnSpc>
                <a:spcPct val="80000"/>
              </a:lnSpc>
              <a:spcBef>
                <a:spcPts val="0"/>
              </a:spcBef>
              <a:spcAft>
                <a:spcPts val="0"/>
              </a:spcAft>
              <a:buSzPts val="800"/>
              <a:buNone/>
            </a:pPr>
            <a:r>
              <a:rPr lang="en-US" sz="800"/>
              <a:t>	detected, treated and prevented.</a:t>
            </a:r>
            <a:endParaRPr/>
          </a:p>
          <a:p>
            <a:pPr marL="304800" lvl="0" indent="0" algn="l" rtl="0">
              <a:lnSpc>
                <a:spcPct val="80000"/>
              </a:lnSpc>
              <a:spcBef>
                <a:spcPts val="0"/>
              </a:spcBef>
              <a:spcAft>
                <a:spcPts val="0"/>
              </a:spcAft>
              <a:buSzPts val="800"/>
              <a:buNone/>
            </a:pPr>
            <a:r>
              <a:rPr lang="en-US" sz="800"/>
              <a:t>Topic : Pancreatitis:</a:t>
            </a:r>
            <a:endParaRPr/>
          </a:p>
          <a:p>
            <a:pPr marL="304800" lvl="0" indent="0" algn="l" rtl="0">
              <a:lnSpc>
                <a:spcPct val="80000"/>
              </a:lnSpc>
              <a:spcBef>
                <a:spcPts val="0"/>
              </a:spcBef>
              <a:spcAft>
                <a:spcPts val="0"/>
              </a:spcAft>
              <a:buSzPts val="800"/>
              <a:buNone/>
            </a:pPr>
            <a:r>
              <a:rPr lang="en-US" sz="800"/>
              <a:t>	Pancreatitis an incurable disease, mainly caused by alcoholism and gallstones, 	could develop to chronic stages if not detected early by means of CT scan, 	ultrasound or biochemical tests.  </a:t>
            </a:r>
            <a:endParaRPr/>
          </a:p>
          <a:p>
            <a:pPr marL="304800" lvl="0" indent="0" algn="l" rtl="0">
              <a:lnSpc>
                <a:spcPct val="80000"/>
              </a:lnSpc>
              <a:spcBef>
                <a:spcPts val="0"/>
              </a:spcBef>
              <a:spcAft>
                <a:spcPts val="0"/>
              </a:spcAft>
              <a:buSzPts val="800"/>
              <a:buNone/>
            </a:pPr>
            <a:r>
              <a:rPr lang="en-US" sz="800" b="1" i="1"/>
              <a:t>4.3	Exercises</a:t>
            </a:r>
            <a:endParaRPr/>
          </a:p>
          <a:p>
            <a:pPr marL="304800" lvl="0" indent="0" algn="l" rtl="0">
              <a:lnSpc>
                <a:spcPct val="80000"/>
              </a:lnSpc>
              <a:spcBef>
                <a:spcPts val="0"/>
              </a:spcBef>
              <a:spcAft>
                <a:spcPts val="0"/>
              </a:spcAft>
              <a:buSzPts val="800"/>
              <a:buNone/>
            </a:pPr>
            <a:r>
              <a:rPr lang="en-US" sz="800"/>
              <a:t>Write two thesis statements on the following topics :</a:t>
            </a:r>
            <a:endParaRPr/>
          </a:p>
          <a:p>
            <a:pPr marL="304800" lvl="0" indent="0" algn="l" rtl="0">
              <a:lnSpc>
                <a:spcPct val="80000"/>
              </a:lnSpc>
              <a:spcBef>
                <a:spcPts val="0"/>
              </a:spcBef>
              <a:spcAft>
                <a:spcPts val="0"/>
              </a:spcAft>
              <a:buSzPts val="800"/>
              <a:buNone/>
            </a:pPr>
            <a:r>
              <a:rPr lang="en-US" sz="800"/>
              <a:t>Women’s rights</a:t>
            </a:r>
            <a:endParaRPr/>
          </a:p>
          <a:p>
            <a:pPr marL="304800" lvl="0" indent="0" algn="l" rtl="0">
              <a:lnSpc>
                <a:spcPct val="80000"/>
              </a:lnSpc>
              <a:spcBef>
                <a:spcPts val="0"/>
              </a:spcBef>
              <a:spcAft>
                <a:spcPts val="0"/>
              </a:spcAft>
              <a:buSzPts val="800"/>
              <a:buNone/>
            </a:pPr>
            <a:r>
              <a:rPr lang="en-US" sz="800"/>
              <a:t>Aids</a:t>
            </a:r>
            <a:endParaRPr/>
          </a:p>
          <a:p>
            <a:pPr marL="304800" lvl="0" indent="0" algn="l" rtl="0">
              <a:lnSpc>
                <a:spcPct val="80000"/>
              </a:lnSpc>
              <a:spcBef>
                <a:spcPts val="0"/>
              </a:spcBef>
              <a:spcAft>
                <a:spcPts val="0"/>
              </a:spcAft>
              <a:buSzPts val="800"/>
              <a:buNone/>
            </a:pPr>
            <a:r>
              <a:rPr lang="en-US" sz="800"/>
              <a:t>Dubai Holding</a:t>
            </a:r>
            <a:endParaRPr/>
          </a:p>
          <a:p>
            <a:pPr marL="304800" lvl="0" indent="0" algn="l" rtl="0">
              <a:lnSpc>
                <a:spcPct val="80000"/>
              </a:lnSpc>
              <a:spcBef>
                <a:spcPts val="0"/>
              </a:spcBef>
              <a:spcAft>
                <a:spcPts val="0"/>
              </a:spcAft>
              <a:buSzPts val="800"/>
              <a:buNone/>
            </a:pPr>
            <a:r>
              <a:rPr lang="en-US" sz="800"/>
              <a:t/>
            </a:r>
            <a:br>
              <a:rPr lang="en-US" sz="800"/>
            </a:br>
            <a:r>
              <a:rPr lang="en-US" sz="800" b="1"/>
              <a:t>5.	STEP 5: Note Taking </a:t>
            </a:r>
            <a:endParaRPr/>
          </a:p>
          <a:p>
            <a:pPr marL="304800" lvl="0" indent="0" algn="l" rtl="0">
              <a:lnSpc>
                <a:spcPct val="80000"/>
              </a:lnSpc>
              <a:spcBef>
                <a:spcPts val="0"/>
              </a:spcBef>
              <a:spcAft>
                <a:spcPts val="0"/>
              </a:spcAft>
              <a:buSzPts val="800"/>
              <a:buNone/>
            </a:pPr>
            <a:r>
              <a:rPr lang="en-US" sz="800"/>
              <a:t>Read carefully the sources which contain useful information and take notes as you read.  You can take notes on cards, or in a note book.  There are 3 basic ways of note-taking:</a:t>
            </a:r>
            <a:endParaRPr/>
          </a:p>
          <a:p>
            <a:pPr marL="304800" lvl="0" indent="0" algn="l" rtl="0">
              <a:lnSpc>
                <a:spcPct val="80000"/>
              </a:lnSpc>
              <a:spcBef>
                <a:spcPts val="0"/>
              </a:spcBef>
              <a:spcAft>
                <a:spcPts val="0"/>
              </a:spcAft>
              <a:buSzPts val="800"/>
              <a:buNone/>
            </a:pPr>
            <a:r>
              <a:rPr lang="en-US" sz="800"/>
              <a:t>Paraphrase</a:t>
            </a:r>
            <a:endParaRPr/>
          </a:p>
          <a:p>
            <a:pPr marL="304800" lvl="0" indent="0" algn="l" rtl="0">
              <a:lnSpc>
                <a:spcPct val="80000"/>
              </a:lnSpc>
              <a:spcBef>
                <a:spcPts val="0"/>
              </a:spcBef>
              <a:spcAft>
                <a:spcPts val="0"/>
              </a:spcAft>
              <a:buSzPts val="800"/>
              <a:buNone/>
            </a:pPr>
            <a:r>
              <a:rPr lang="en-US" sz="800"/>
              <a:t>Summarize</a:t>
            </a:r>
            <a:endParaRPr/>
          </a:p>
          <a:p>
            <a:pPr marL="304800" lvl="0" indent="0" algn="l" rtl="0">
              <a:lnSpc>
                <a:spcPct val="80000"/>
              </a:lnSpc>
              <a:spcBef>
                <a:spcPts val="0"/>
              </a:spcBef>
              <a:spcAft>
                <a:spcPts val="0"/>
              </a:spcAft>
              <a:buSzPts val="800"/>
              <a:buNone/>
            </a:pPr>
            <a:r>
              <a:rPr lang="en-US" sz="800"/>
              <a:t>Quote</a:t>
            </a:r>
            <a:endParaRPr/>
          </a:p>
          <a:p>
            <a:pPr marL="304800" lvl="0" indent="0" algn="l" rtl="0">
              <a:lnSpc>
                <a:spcPct val="80000"/>
              </a:lnSpc>
              <a:spcBef>
                <a:spcPts val="0"/>
              </a:spcBef>
              <a:spcAft>
                <a:spcPts val="0"/>
              </a:spcAft>
              <a:buSzPts val="800"/>
              <a:buNone/>
            </a:pPr>
            <a:r>
              <a:rPr lang="en-US" sz="800" b="1" i="1"/>
              <a:t>5.1	Paraphrase</a:t>
            </a:r>
            <a:endParaRPr/>
          </a:p>
          <a:p>
            <a:pPr marL="304800" lvl="0" indent="0" algn="l" rtl="0">
              <a:lnSpc>
                <a:spcPct val="80000"/>
              </a:lnSpc>
              <a:spcBef>
                <a:spcPts val="0"/>
              </a:spcBef>
              <a:spcAft>
                <a:spcPts val="0"/>
              </a:spcAft>
              <a:buSzPts val="800"/>
              <a:buNone/>
            </a:pPr>
            <a:r>
              <a:rPr lang="en-US" sz="800"/>
              <a:t>Paraphrasing is a writing skill in which information is written in different words without changing its original meaning.  It is a re-expression of something in different words especially words that are easier to understand.  It is usually as long as the original text in order to communicate its full meaning  or it may expand the original in order to explain it more simply.  It is not acceptable to take someone else’s explanation, change a few words or alter the grammar and then claim it is your own idea just because you agree with it. </a:t>
            </a:r>
            <a:endParaRPr/>
          </a:p>
          <a:p>
            <a:pPr marL="304800" lvl="0" indent="0" algn="l" rtl="0">
              <a:lnSpc>
                <a:spcPct val="80000"/>
              </a:lnSpc>
              <a:spcBef>
                <a:spcPts val="0"/>
              </a:spcBef>
              <a:spcAft>
                <a:spcPts val="0"/>
              </a:spcAft>
              <a:buSzPts val="800"/>
              <a:buNone/>
            </a:pPr>
            <a:r>
              <a:rPr lang="en-US" sz="800" b="1" u="sng"/>
              <a:t>STEPS TO PARAPHRASE:</a:t>
            </a:r>
            <a:endParaRPr sz="800"/>
          </a:p>
          <a:p>
            <a:pPr marL="762000" lvl="1" indent="0" algn="l" rtl="0">
              <a:lnSpc>
                <a:spcPct val="80000"/>
              </a:lnSpc>
              <a:spcBef>
                <a:spcPts val="0"/>
              </a:spcBef>
              <a:spcAft>
                <a:spcPts val="0"/>
              </a:spcAft>
              <a:buSzPts val="800"/>
              <a:buNone/>
            </a:pPr>
            <a:r>
              <a:rPr lang="en-US" sz="800"/>
              <a:t>Read the selection carefully several times until you understand it fully.</a:t>
            </a:r>
            <a:endParaRPr/>
          </a:p>
          <a:p>
            <a:pPr marL="762000" lvl="1" indent="0" algn="l" rtl="0">
              <a:lnSpc>
                <a:spcPct val="80000"/>
              </a:lnSpc>
              <a:spcBef>
                <a:spcPts val="0"/>
              </a:spcBef>
              <a:spcAft>
                <a:spcPts val="0"/>
              </a:spcAft>
              <a:buSzPts val="800"/>
              <a:buNone/>
            </a:pPr>
            <a:r>
              <a:rPr lang="en-US" sz="800"/>
              <a:t>Look up any words you do not understand and find synonyms for them.</a:t>
            </a:r>
            <a:endParaRPr/>
          </a:p>
          <a:p>
            <a:pPr marL="762000" lvl="1" indent="0" algn="l" rtl="0">
              <a:lnSpc>
                <a:spcPct val="80000"/>
              </a:lnSpc>
              <a:spcBef>
                <a:spcPts val="0"/>
              </a:spcBef>
              <a:spcAft>
                <a:spcPts val="0"/>
              </a:spcAft>
              <a:buSzPts val="800"/>
              <a:buNone/>
            </a:pPr>
            <a:r>
              <a:rPr lang="en-US" sz="800"/>
              <a:t>Write a brief outline, including :</a:t>
            </a:r>
            <a:endParaRPr/>
          </a:p>
          <a:p>
            <a:pPr marL="1219200" lvl="2" indent="0" algn="l" rtl="0">
              <a:lnSpc>
                <a:spcPct val="80000"/>
              </a:lnSpc>
              <a:spcBef>
                <a:spcPts val="0"/>
              </a:spcBef>
              <a:spcAft>
                <a:spcPts val="0"/>
              </a:spcAft>
              <a:buSzPts val="800"/>
              <a:buNone/>
            </a:pPr>
            <a:r>
              <a:rPr lang="en-US" sz="800"/>
              <a:t>The main idea (topic + controlling idea)</a:t>
            </a:r>
            <a:endParaRPr/>
          </a:p>
          <a:p>
            <a:pPr marL="1219200" lvl="2" indent="0" algn="l" rtl="0">
              <a:lnSpc>
                <a:spcPct val="80000"/>
              </a:lnSpc>
              <a:spcBef>
                <a:spcPts val="0"/>
              </a:spcBef>
              <a:spcAft>
                <a:spcPts val="0"/>
              </a:spcAft>
              <a:buSzPts val="800"/>
              <a:buNone/>
            </a:pPr>
            <a:r>
              <a:rPr lang="en-US" sz="800"/>
              <a:t>The main supporting points</a:t>
            </a:r>
            <a:endParaRPr/>
          </a:p>
          <a:p>
            <a:pPr marL="1219200" lvl="2" indent="0" algn="l" rtl="0">
              <a:lnSpc>
                <a:spcPct val="80000"/>
              </a:lnSpc>
              <a:spcBef>
                <a:spcPts val="0"/>
              </a:spcBef>
              <a:spcAft>
                <a:spcPts val="0"/>
              </a:spcAft>
              <a:buSzPts val="800"/>
              <a:buNone/>
            </a:pPr>
            <a:r>
              <a:rPr lang="en-US" sz="800"/>
              <a:t>Supporting details</a:t>
            </a:r>
            <a:endParaRPr/>
          </a:p>
          <a:p>
            <a:pPr marL="762000" lvl="1" indent="0" algn="l" rtl="0">
              <a:lnSpc>
                <a:spcPct val="80000"/>
              </a:lnSpc>
              <a:spcBef>
                <a:spcPts val="0"/>
              </a:spcBef>
              <a:spcAft>
                <a:spcPts val="0"/>
              </a:spcAft>
              <a:buSzPts val="800"/>
              <a:buNone/>
            </a:pPr>
            <a:r>
              <a:rPr lang="en-US" sz="800"/>
              <a:t>Write a paraphrase. Use your own words, but do not omit any essential ideas.  DO NOT change the meaning of the original text.	</a:t>
            </a:r>
            <a:endParaRPr/>
          </a:p>
          <a:p>
            <a:pPr marL="304800" lvl="0" indent="0" algn="l" rtl="0">
              <a:lnSpc>
                <a:spcPct val="80000"/>
              </a:lnSpc>
              <a:spcBef>
                <a:spcPts val="0"/>
              </a:spcBef>
              <a:spcAft>
                <a:spcPts val="0"/>
              </a:spcAft>
              <a:buSzPts val="800"/>
              <a:buNone/>
            </a:pPr>
            <a:r>
              <a:rPr lang="en-US" sz="800"/>
              <a:t>ORIGINAL PARAGRAPH</a:t>
            </a:r>
            <a:endParaRPr/>
          </a:p>
          <a:p>
            <a:pPr marL="304800" lvl="0" indent="0" algn="l" rtl="0">
              <a:lnSpc>
                <a:spcPct val="80000"/>
              </a:lnSpc>
              <a:spcBef>
                <a:spcPts val="0"/>
              </a:spcBef>
              <a:spcAft>
                <a:spcPts val="0"/>
              </a:spcAft>
              <a:buSzPts val="800"/>
              <a:buNone/>
            </a:pPr>
            <a:r>
              <a:rPr lang="en-US" sz="800" i="1"/>
              <a:t>When the Maracana soccer stadium in Rio De Janeiro, Brazil was opened to the public in 1950, and Brazil lost the World Cup to the Uruguayan team, the Brazilians were so disheartened one had the impression that the country itself had died.  And people did die of sadness.  Mere threats of defeat in a championship match can cause heart attacks and the despair of the public is so great that many beat their heads against the cement posts.  Such as the Brazilian’s passion for soccer</a:t>
            </a:r>
            <a:r>
              <a:rPr lang="en-US" sz="800"/>
              <a:t>.</a:t>
            </a:r>
            <a:endParaRPr/>
          </a:p>
          <a:p>
            <a:pPr marL="304800" lvl="0" indent="0" algn="l" rtl="0">
              <a:lnSpc>
                <a:spcPct val="80000"/>
              </a:lnSpc>
              <a:spcBef>
                <a:spcPts val="0"/>
              </a:spcBef>
              <a:spcAft>
                <a:spcPts val="0"/>
              </a:spcAft>
              <a:buSzPts val="800"/>
              <a:buNone/>
            </a:pPr>
            <a:r>
              <a:rPr lang="en-US" sz="800" u="sng"/>
              <a:t>OUTLINE</a:t>
            </a:r>
            <a:r>
              <a:rPr lang="en-US" sz="800"/>
              <a:t>	A.    Brazil lost the World Cup</a:t>
            </a:r>
            <a:endParaRPr/>
          </a:p>
          <a:p>
            <a:pPr marL="762000" lvl="1" indent="0" algn="l" rtl="0">
              <a:lnSpc>
                <a:spcPct val="80000"/>
              </a:lnSpc>
              <a:spcBef>
                <a:spcPts val="0"/>
              </a:spcBef>
              <a:spcAft>
                <a:spcPts val="0"/>
              </a:spcAft>
              <a:buSzPts val="800"/>
              <a:buNone/>
            </a:pPr>
            <a:r>
              <a:rPr lang="en-US" sz="800"/>
              <a:t>Entire country was sad</a:t>
            </a:r>
            <a:endParaRPr/>
          </a:p>
          <a:p>
            <a:pPr marL="762000" lvl="1" indent="0" algn="l" rtl="0">
              <a:lnSpc>
                <a:spcPct val="80000"/>
              </a:lnSpc>
              <a:spcBef>
                <a:spcPts val="0"/>
              </a:spcBef>
              <a:spcAft>
                <a:spcPts val="0"/>
              </a:spcAft>
              <a:buSzPts val="800"/>
              <a:buNone/>
            </a:pPr>
            <a:r>
              <a:rPr lang="en-US" sz="800"/>
              <a:t>Some people died</a:t>
            </a:r>
            <a:endParaRPr/>
          </a:p>
          <a:p>
            <a:pPr marL="304800" lvl="0" indent="0" algn="l" rtl="0">
              <a:lnSpc>
                <a:spcPct val="80000"/>
              </a:lnSpc>
              <a:spcBef>
                <a:spcPts val="0"/>
              </a:spcBef>
              <a:spcAft>
                <a:spcPts val="0"/>
              </a:spcAft>
              <a:buSzPts val="800"/>
              <a:buNone/>
            </a:pPr>
            <a:r>
              <a:rPr lang="en-US" sz="800"/>
              <a:t>B.    Possible defeat causes strong reaction</a:t>
            </a:r>
            <a:endParaRPr/>
          </a:p>
          <a:p>
            <a:pPr marL="304800" lvl="0" indent="0" algn="l" rtl="0">
              <a:lnSpc>
                <a:spcPct val="80000"/>
              </a:lnSpc>
              <a:spcBef>
                <a:spcPts val="0"/>
              </a:spcBef>
              <a:spcAft>
                <a:spcPts val="0"/>
              </a:spcAft>
              <a:buSzPts val="800"/>
              <a:buNone/>
            </a:pPr>
            <a:r>
              <a:rPr lang="en-US" sz="800"/>
              <a:t>	1. Some experience heart attacks</a:t>
            </a:r>
            <a:endParaRPr/>
          </a:p>
          <a:p>
            <a:pPr marL="304800" lvl="0" indent="0" algn="l" rtl="0">
              <a:lnSpc>
                <a:spcPct val="80000"/>
              </a:lnSpc>
              <a:spcBef>
                <a:spcPts val="0"/>
              </a:spcBef>
              <a:spcAft>
                <a:spcPts val="0"/>
              </a:spcAft>
              <a:buSzPts val="800"/>
              <a:buNone/>
            </a:pPr>
            <a:r>
              <a:rPr lang="en-US" sz="800"/>
              <a:t>	2. Some beat their heads</a:t>
            </a:r>
            <a:endParaRPr/>
          </a:p>
          <a:p>
            <a:pPr marL="304800" lvl="0" indent="0" algn="l" rtl="0">
              <a:lnSpc>
                <a:spcPct val="80000"/>
              </a:lnSpc>
              <a:spcBef>
                <a:spcPts val="0"/>
              </a:spcBef>
              <a:spcAft>
                <a:spcPts val="0"/>
              </a:spcAft>
              <a:buSzPts val="800"/>
              <a:buNone/>
            </a:pPr>
            <a:r>
              <a:rPr lang="en-US" sz="800"/>
              <a:t>C.    Brazilians are very emotional about soccer</a:t>
            </a:r>
            <a:endParaRPr/>
          </a:p>
          <a:p>
            <a:pPr marL="304800" lvl="0" indent="0" algn="l" rtl="0">
              <a:lnSpc>
                <a:spcPct val="80000"/>
              </a:lnSpc>
              <a:spcBef>
                <a:spcPts val="0"/>
              </a:spcBef>
              <a:spcAft>
                <a:spcPts val="0"/>
              </a:spcAft>
              <a:buSzPts val="800"/>
              <a:buNone/>
            </a:pPr>
            <a:r>
              <a:rPr lang="en-US" sz="800" u="sng"/>
              <a:t>MODEL PARAPHRASE</a:t>
            </a:r>
            <a:endParaRPr/>
          </a:p>
          <a:p>
            <a:pPr marL="304800" lvl="0" indent="0" algn="l" rtl="0">
              <a:lnSpc>
                <a:spcPct val="80000"/>
              </a:lnSpc>
              <a:spcBef>
                <a:spcPts val="0"/>
              </a:spcBef>
              <a:spcAft>
                <a:spcPts val="0"/>
              </a:spcAft>
              <a:buSzPts val="800"/>
              <a:buNone/>
            </a:pPr>
            <a:r>
              <a:rPr lang="en-US" sz="800" i="1"/>
              <a:t>In 1950, Brazil lost the World Cup in soccer to Uruguay in Rio de Janeiro.  The entire country was overcome by sadness; some people even died from it.  Brazilians react very strongly to potential defeat in championship soccer games.  Some people have heart attacks, and others beat their heads against cement posts.  Brazilians are very emotional about soccer.</a:t>
            </a:r>
            <a:endParaRPr/>
          </a:p>
          <a:p>
            <a:pPr marL="304800" lvl="0" indent="0" algn="l" rtl="0">
              <a:lnSpc>
                <a:spcPct val="80000"/>
              </a:lnSpc>
              <a:spcBef>
                <a:spcPts val="0"/>
              </a:spcBef>
              <a:spcAft>
                <a:spcPts val="0"/>
              </a:spcAft>
              <a:buSzPts val="800"/>
              <a:buNone/>
            </a:pPr>
            <a:r>
              <a:rPr lang="en-US" sz="800"/>
              <a:t>When you paraphrase, keep in mind that it is not sufficient to change just a few words or rearrange sentence structure.  You must completely rewrite the passage.  One of the best ways to do this is to read the material you want to paraphrase, then cover the page so that you cannot see it and write down the information as you remember it.  Then, compare your version with the original and make any necessary changes in the note. If you cannot successfully rewrite the passage, quote it instead.</a:t>
            </a:r>
            <a:endParaRPr/>
          </a:p>
          <a:p>
            <a:pPr marL="304800" lvl="0" indent="0" algn="l" rtl="0">
              <a:lnSpc>
                <a:spcPct val="80000"/>
              </a:lnSpc>
              <a:spcBef>
                <a:spcPts val="0"/>
              </a:spcBef>
              <a:spcAft>
                <a:spcPts val="0"/>
              </a:spcAft>
              <a:buSzPts val="800"/>
              <a:buNone/>
            </a:pPr>
            <a:r>
              <a:rPr lang="en-US" sz="800"/>
              <a:t>The difference between legitimate and unacceptable paraphrases can be seen in the following examples:</a:t>
            </a:r>
            <a:endParaRPr/>
          </a:p>
          <a:p>
            <a:pPr marL="304800" lvl="0" indent="0" algn="l" rtl="0">
              <a:lnSpc>
                <a:spcPct val="80000"/>
              </a:lnSpc>
              <a:spcBef>
                <a:spcPts val="0"/>
              </a:spcBef>
              <a:spcAft>
                <a:spcPts val="0"/>
              </a:spcAft>
              <a:buSzPts val="800"/>
              <a:buNone/>
            </a:pPr>
            <a:r>
              <a:rPr lang="en-US" sz="800"/>
              <a:t>Source :</a:t>
            </a:r>
            <a:endParaRPr/>
          </a:p>
          <a:p>
            <a:pPr marL="304800" lvl="0" indent="0" algn="l" rtl="0">
              <a:lnSpc>
                <a:spcPct val="80000"/>
              </a:lnSpc>
              <a:spcBef>
                <a:spcPts val="0"/>
              </a:spcBef>
              <a:spcAft>
                <a:spcPts val="0"/>
              </a:spcAft>
              <a:buSzPts val="800"/>
              <a:buNone/>
            </a:pPr>
            <a:r>
              <a:rPr lang="en-US" sz="800" i="1"/>
              <a:t>  “ What is unmistakably convincing and makes Miller’s theater writing hold is its authenticity in respect to the minutiae of American life.  He is a first-rate reporter; he makes the details of his observation palpable.’’</a:t>
            </a:r>
            <a:endParaRPr/>
          </a:p>
          <a:p>
            <a:pPr marL="304800" lvl="0" indent="0" algn="l" rtl="0">
              <a:lnSpc>
                <a:spcPct val="80000"/>
              </a:lnSpc>
              <a:spcBef>
                <a:spcPts val="0"/>
              </a:spcBef>
              <a:spcAft>
                <a:spcPts val="0"/>
              </a:spcAft>
              <a:buSzPts val="800"/>
              <a:buNone/>
            </a:pPr>
            <a:r>
              <a:rPr lang="en-US" sz="800"/>
              <a:t>      From Harold Clurman’s introduction to </a:t>
            </a:r>
            <a:r>
              <a:rPr lang="en-US" sz="800" u="sng"/>
              <a:t>The Portable Arthur Miller</a:t>
            </a:r>
            <a:r>
              <a:rPr lang="en-US" sz="800"/>
              <a:t>.</a:t>
            </a:r>
            <a:endParaRPr/>
          </a:p>
          <a:p>
            <a:pPr marL="304800" lvl="0" indent="0" algn="l" rtl="0">
              <a:lnSpc>
                <a:spcPct val="80000"/>
              </a:lnSpc>
              <a:spcBef>
                <a:spcPts val="0"/>
              </a:spcBef>
              <a:spcAft>
                <a:spcPts val="0"/>
              </a:spcAft>
              <a:buSzPts val="800"/>
              <a:buNone/>
            </a:pPr>
            <a:r>
              <a:rPr lang="en-US" sz="800" u="sng"/>
              <a:t>UNACCEPTABLE PARAPHRASE</a:t>
            </a:r>
            <a:endParaRPr/>
          </a:p>
          <a:p>
            <a:pPr marL="304800" lvl="0" indent="0" algn="l" rtl="0">
              <a:lnSpc>
                <a:spcPct val="80000"/>
              </a:lnSpc>
              <a:spcBef>
                <a:spcPts val="0"/>
              </a:spcBef>
              <a:spcAft>
                <a:spcPts val="0"/>
              </a:spcAft>
              <a:buSzPts val="800"/>
              <a:buNone/>
            </a:pPr>
            <a:r>
              <a:rPr lang="en-US" sz="800" i="1"/>
              <a:t>What is truly convincing and makes Arthur Miller’s theatrical writing effective is its authenticity. He is an excellent reporter and makes his observation palpable</a:t>
            </a:r>
            <a:r>
              <a:rPr lang="en-US" sz="800"/>
              <a:t>.</a:t>
            </a:r>
            <a:endParaRPr/>
          </a:p>
          <a:p>
            <a:pPr marL="304800" lvl="0" indent="0" algn="l" rtl="0">
              <a:lnSpc>
                <a:spcPct val="80000"/>
              </a:lnSpc>
              <a:spcBef>
                <a:spcPts val="0"/>
              </a:spcBef>
              <a:spcAft>
                <a:spcPts val="0"/>
              </a:spcAft>
              <a:buSzPts val="800"/>
              <a:buNone/>
            </a:pPr>
            <a:r>
              <a:rPr lang="en-US" sz="800" u="sng"/>
              <a:t>LEGITIMATE PARAPHRASE</a:t>
            </a:r>
            <a:endParaRPr/>
          </a:p>
          <a:p>
            <a:pPr marL="304800" lvl="0" indent="0" algn="l" rtl="0">
              <a:lnSpc>
                <a:spcPct val="80000"/>
              </a:lnSpc>
              <a:spcBef>
                <a:spcPts val="0"/>
              </a:spcBef>
              <a:spcAft>
                <a:spcPts val="0"/>
              </a:spcAft>
              <a:buSzPts val="800"/>
              <a:buNone/>
            </a:pPr>
            <a:r>
              <a:rPr lang="en-US" sz="800" i="1"/>
              <a:t>The strength of Arthur Miller’s dramatic art lies in its faithfulness to the details of the American scene and in its power to bring to life the reality of ordinary experience.</a:t>
            </a:r>
            <a:endParaRPr/>
          </a:p>
          <a:p>
            <a:pPr marL="304800" lvl="0" indent="0" algn="l" rtl="0">
              <a:lnSpc>
                <a:spcPct val="80000"/>
              </a:lnSpc>
              <a:spcBef>
                <a:spcPts val="0"/>
              </a:spcBef>
              <a:spcAft>
                <a:spcPts val="0"/>
              </a:spcAft>
              <a:buSzPts val="800"/>
              <a:buNone/>
            </a:pPr>
            <a:r>
              <a:rPr lang="en-US" sz="800"/>
              <a:t>The differences between these two versions of Clurman’s statement are enormous. The first writer has made some token changes, substituting a few synonyms (</a:t>
            </a:r>
            <a:r>
              <a:rPr lang="en-US" sz="800" b="1"/>
              <a:t>truly </a:t>
            </a:r>
            <a:r>
              <a:rPr lang="en-US" sz="800"/>
              <a:t>for </a:t>
            </a:r>
            <a:r>
              <a:rPr lang="en-US" sz="800" b="1"/>
              <a:t>unmistakably, excellent </a:t>
            </a:r>
            <a:r>
              <a:rPr lang="en-US" sz="800"/>
              <a:t>for</a:t>
            </a:r>
            <a:r>
              <a:rPr lang="en-US" sz="800" b="1"/>
              <a:t> first-rate), </a:t>
            </a:r>
            <a:r>
              <a:rPr lang="en-US" sz="800"/>
              <a:t>deleting part of the first sentence, and combining the two parts of the second sentence into a single clause. Otherwise, this is a word-for-word copy of the original, and if the note were copied into the paper in this form, the writer would be guilty of plagiarism. The second writer, on the other hand, has changed the vocabulary of the original passage and completely restructured the sentence so that the only similarity between the note and the source is the ideas.</a:t>
            </a:r>
            <a:endParaRPr/>
          </a:p>
          <a:p>
            <a:pPr marL="304800" lvl="0" indent="0" algn="l" rtl="0">
              <a:lnSpc>
                <a:spcPct val="80000"/>
              </a:lnSpc>
              <a:spcBef>
                <a:spcPts val="0"/>
              </a:spcBef>
              <a:spcAft>
                <a:spcPts val="0"/>
              </a:spcAft>
              <a:buSzPts val="800"/>
              <a:buNone/>
            </a:pPr>
            <a:r>
              <a:rPr lang="en-US" sz="800"/>
              <a:t>Check to see that each note has the correct name and page number so that when you use this information in your paper, you will be able to credit it to the right source.</a:t>
            </a:r>
            <a:endParaRPr/>
          </a:p>
          <a:p>
            <a:pPr marL="304800" lvl="0" indent="0" algn="l" rtl="0">
              <a:lnSpc>
                <a:spcPct val="80000"/>
              </a:lnSpc>
              <a:spcBef>
                <a:spcPts val="0"/>
              </a:spcBef>
              <a:spcAft>
                <a:spcPts val="0"/>
              </a:spcAft>
              <a:buSzPts val="800"/>
              <a:buNone/>
            </a:pPr>
            <a:r>
              <a:rPr lang="en-US" sz="800" b="1"/>
              <a:t>5.1.1	Exercises on paraphrasing</a:t>
            </a:r>
            <a:endParaRPr/>
          </a:p>
          <a:p>
            <a:pPr marL="304800" lvl="0" indent="0" algn="l" rtl="0">
              <a:lnSpc>
                <a:spcPct val="80000"/>
              </a:lnSpc>
              <a:spcBef>
                <a:spcPts val="0"/>
              </a:spcBef>
              <a:spcAft>
                <a:spcPts val="0"/>
              </a:spcAft>
              <a:buSzPts val="800"/>
              <a:buNone/>
            </a:pPr>
            <a:r>
              <a:rPr lang="en-US" sz="800" b="1"/>
              <a:t>Directions: </a:t>
            </a:r>
            <a:r>
              <a:rPr lang="en-US" sz="800"/>
              <a:t>On a separate piece of paper, write a paraphrase of each of the following passages.</a:t>
            </a:r>
            <a:endParaRPr/>
          </a:p>
          <a:p>
            <a:pPr marL="304800" lvl="0" indent="0" algn="l" rtl="0">
              <a:lnSpc>
                <a:spcPct val="80000"/>
              </a:lnSpc>
              <a:spcBef>
                <a:spcPts val="0"/>
              </a:spcBef>
              <a:spcAft>
                <a:spcPts val="0"/>
              </a:spcAft>
              <a:buSzPts val="800"/>
              <a:buNone/>
            </a:pPr>
            <a:r>
              <a:rPr lang="en-US" sz="800" i="1"/>
              <a:t>“The Antarctic is the vast source of cold on our planet, just as the sun is the source of our heat, and it exerts tremendous control on our climate,”(Jacques) Cousteau told the camera. “The cold ocean water around Antarctica flows north to mix with warmer water from the tropics, and its upwellings help to cool both the surface water and our atmosphere. Yet the fragility of this regulating system is now threatened by human activity.” From “Captain Cousteau,” Audubon (May 1990):17.</a:t>
            </a:r>
            <a:endParaRPr/>
          </a:p>
          <a:p>
            <a:pPr marL="304800" lvl="0" indent="0" algn="l" rtl="0">
              <a:lnSpc>
                <a:spcPct val="80000"/>
              </a:lnSpc>
              <a:spcBef>
                <a:spcPts val="0"/>
              </a:spcBef>
              <a:spcAft>
                <a:spcPts val="0"/>
              </a:spcAft>
              <a:buSzPts val="800"/>
              <a:buNone/>
            </a:pPr>
            <a:r>
              <a:rPr lang="en-US" sz="800" i="1"/>
              <a:t>The twenties were the years when drinking was against the law, and the law was a bad joke because everyone knew of a local bar where liquor could be had. They were the years when organized crime ruled the cities, and the police seemed powerless to do anything against it. Classical music was forgotten while jazz spread throughout the land, and men like Bix Beiderbecke, Louis Armstrong, and Count Basie became the heroes of the young. The flapper was born in the twenties, and with her bobbed hair and short skirts, she symbolized, perhaps more than anyone or anything else, America’s break with the past. From Kathleen Yancey, English 102 Supplemental Guide (1989):25.</a:t>
            </a:r>
            <a:endParaRPr/>
          </a:p>
          <a:p>
            <a:pPr marL="304800" lvl="0" indent="0" algn="l" rtl="0">
              <a:lnSpc>
                <a:spcPct val="80000"/>
              </a:lnSpc>
              <a:spcBef>
                <a:spcPts val="0"/>
              </a:spcBef>
              <a:spcAft>
                <a:spcPts val="0"/>
              </a:spcAft>
              <a:buSzPts val="800"/>
              <a:buNone/>
            </a:pPr>
            <a:r>
              <a:rPr lang="en-US" sz="800" i="1"/>
              <a:t>Of the more than 1000 bicycling deaths each year, three-fourths are caused by head injuries. Half of those killed are school-age children. One study concluded that wearing a bike helmet can reduce the risk of head injury by 85 percent. In an accident, a bike helmet absorbs the shock and cushions the head. From “Bike Helmets: Unused Lifesavers,’ Consumer Reports (May 1990): 348.</a:t>
            </a:r>
            <a:endParaRPr/>
          </a:p>
          <a:p>
            <a:pPr marL="304800" lvl="0" indent="0" algn="l" rtl="0">
              <a:lnSpc>
                <a:spcPct val="80000"/>
              </a:lnSpc>
              <a:spcBef>
                <a:spcPts val="0"/>
              </a:spcBef>
              <a:spcAft>
                <a:spcPts val="0"/>
              </a:spcAft>
              <a:buSzPts val="800"/>
              <a:buNone/>
            </a:pPr>
            <a:r>
              <a:rPr lang="en-US" sz="800" i="1"/>
              <a:t>Matisse is the best painter ever at putting the viewer at the scene. He’s the most realistic of all modern artists, if you admit the feel of the breeze as necessary to a landscape and the smell of oranges as essential to a still life. “The Casbah Gate” depicts the well-known gateway Bab el Aassa, which pierces the southern wall of the city near the sultan’s palace. With scrubby coats of ivory, aqua, blue and rose delicately fenced by the liveliest gray outline in art history, Matisse gets the essence of a Tangier afternoon, including the subtle presence of the bowaab, the sentry who sits and surveys those who pass through the gate. From Peter Plagens, “Bright Lights.” </a:t>
            </a:r>
            <a:r>
              <a:rPr lang="en-US" sz="800" i="1" u="sng"/>
              <a:t>Newsweek</a:t>
            </a:r>
            <a:r>
              <a:rPr lang="en-US" sz="800" i="1"/>
              <a:t> (26 March 1990): 50.</a:t>
            </a:r>
            <a:endParaRPr/>
          </a:p>
          <a:p>
            <a:pPr marL="304800" lvl="0" indent="0" algn="l" rtl="0">
              <a:lnSpc>
                <a:spcPct val="80000"/>
              </a:lnSpc>
              <a:spcBef>
                <a:spcPts val="0"/>
              </a:spcBef>
              <a:spcAft>
                <a:spcPts val="0"/>
              </a:spcAft>
              <a:buSzPts val="800"/>
              <a:buNone/>
            </a:pPr>
            <a:r>
              <a:rPr lang="en-US" sz="800" i="1"/>
              <a:t>While the Sears Tower is arguably the greatest achievement in skyscraper engineering so far, it’s unlikely that architects and engineers have abandoned the quest for the world’s tallest building. The question is: Just how high can a building go? Structural engineer William LeMessurier has designed a skyscraper nearly one-half mile high, twice as tall as the Sears Tower. And architect Robert Sobel claims that existing technology could produce a 500-story building. From Ron Bachman, “Reaching for the Sky”. </a:t>
            </a:r>
            <a:r>
              <a:rPr lang="en-US" sz="800" i="1" u="sng"/>
              <a:t>Dial</a:t>
            </a:r>
            <a:r>
              <a:rPr lang="en-US" sz="800" i="1"/>
              <a:t> (May 1990): 15.</a:t>
            </a:r>
            <a:endParaRPr/>
          </a:p>
          <a:p>
            <a:pPr marL="304800" lvl="0" indent="0" algn="l" rtl="0">
              <a:lnSpc>
                <a:spcPct val="80000"/>
              </a:lnSpc>
              <a:spcBef>
                <a:spcPts val="0"/>
              </a:spcBef>
              <a:spcAft>
                <a:spcPts val="0"/>
              </a:spcAft>
              <a:buSzPts val="800"/>
              <a:buNone/>
            </a:pPr>
            <a:r>
              <a:rPr lang="en-US" sz="800" b="1"/>
              <a:t>5.1.2	Possible answers to paraphrased paragraphs</a:t>
            </a:r>
            <a:endParaRPr/>
          </a:p>
          <a:p>
            <a:pPr marL="304800" lvl="0" indent="0" algn="l" rtl="0">
              <a:lnSpc>
                <a:spcPct val="80000"/>
              </a:lnSpc>
              <a:spcBef>
                <a:spcPts val="0"/>
              </a:spcBef>
              <a:spcAft>
                <a:spcPts val="0"/>
              </a:spcAft>
              <a:buSzPts val="800"/>
              <a:buNone/>
            </a:pPr>
            <a:r>
              <a:rPr lang="en-US" sz="800" i="1"/>
              <a:t>According to Jacques Cousteau, the activity of people in Antarctica is jeopardizing a delicate natural mechanism that controls the earth’s climate. He fears that human activity could interfere with the balance between the sun, the source of the earth’s heat, and the important source of cold from Antarctic waters that flow north and cool the oceans and atmosphere (“Captain Cousteau”17).</a:t>
            </a:r>
            <a:endParaRPr/>
          </a:p>
          <a:p>
            <a:pPr marL="304800" lvl="0" indent="0" algn="l" rtl="0">
              <a:lnSpc>
                <a:spcPct val="80000"/>
              </a:lnSpc>
              <a:spcBef>
                <a:spcPts val="0"/>
              </a:spcBef>
              <a:spcAft>
                <a:spcPts val="0"/>
              </a:spcAft>
              <a:buSzPts val="800"/>
              <a:buNone/>
            </a:pPr>
            <a:r>
              <a:rPr lang="en-US" sz="800" i="1"/>
              <a:t>During the twenties lawlessness and social nonconformity prevailed. In cities organized crime flourished without police interference, and in spite of nationwide prohibition of liquor sales, anyone who wished to buy a drink knew where to get one. Musicians like Louis Armstrong become favorites, particularly among young people, as many turned away from highly respectable classical music to jazz.  One of the best examples of the anti-traditional trend was the proliferation of young “flappers”, women who rebelled against custom by cutting off their hair and shortening their skirts (Yancey 25).</a:t>
            </a:r>
            <a:endParaRPr/>
          </a:p>
          <a:p>
            <a:pPr marL="304800" lvl="0" indent="0" algn="l" rtl="0">
              <a:lnSpc>
                <a:spcPct val="80000"/>
              </a:lnSpc>
              <a:spcBef>
                <a:spcPts val="0"/>
              </a:spcBef>
              <a:spcAft>
                <a:spcPts val="0"/>
              </a:spcAft>
              <a:buSzPts val="800"/>
              <a:buNone/>
            </a:pPr>
            <a:r>
              <a:rPr lang="en-US" sz="800" i="1"/>
              <a:t>The use of a helmet is the key to reducing bicycling fatalities, which are due to head injuries 75% of the time.  By cushioning the head upon impact, a helmet can reduce accidental injury by as much as 85%, saving the lives of hundreds of victims annually, half of whom are school children (“Bike Helmets” 348).</a:t>
            </a:r>
            <a:endParaRPr/>
          </a:p>
          <a:p>
            <a:pPr marL="304800" lvl="0" indent="0" algn="l" rtl="0">
              <a:lnSpc>
                <a:spcPct val="80000"/>
              </a:lnSpc>
              <a:spcBef>
                <a:spcPts val="0"/>
              </a:spcBef>
              <a:spcAft>
                <a:spcPts val="0"/>
              </a:spcAft>
              <a:buSzPts val="800"/>
              <a:buNone/>
            </a:pPr>
            <a:r>
              <a:rPr lang="en-US" sz="800" i="1"/>
              <a:t>Matisse paintings are remarkable in giving the viewer the distinct sensory impressions of  one experiencing the scene first hand. For instance, “The Casbah Gate” takes one to the walled city of Tangier and the Bab el Aassa gateway near the Sultan’s palace, where one can imagine standing on an afternoon, absorbing the splash of colors and the fine outlines. Even the sentry, the bowaab vaguely eyeing those who come and go through the gate, blends into the scene as though real (plagens 50).</a:t>
            </a:r>
            <a:endParaRPr/>
          </a:p>
          <a:p>
            <a:pPr marL="304800" lvl="0" indent="0" algn="l" rtl="0">
              <a:lnSpc>
                <a:spcPct val="80000"/>
              </a:lnSpc>
              <a:spcBef>
                <a:spcPts val="0"/>
              </a:spcBef>
              <a:spcAft>
                <a:spcPts val="0"/>
              </a:spcAft>
              <a:buSzPts val="800"/>
              <a:buNone/>
            </a:pPr>
            <a:r>
              <a:rPr lang="en-US" sz="800" i="1"/>
              <a:t>How much higher skyscrapers of the future will rise than the present world marvel, the Sears Tower, is unknown.  However, the design of one twice as tall is already on the boards, and an architect, Robert Sobel, thinks we currently have sufficient know-how to build a 500 storey building.</a:t>
            </a:r>
            <a:endParaRPr/>
          </a:p>
          <a:p>
            <a:pPr marL="304800" lvl="0" indent="0" algn="l" rtl="0">
              <a:lnSpc>
                <a:spcPct val="80000"/>
              </a:lnSpc>
              <a:spcBef>
                <a:spcPts val="0"/>
              </a:spcBef>
              <a:spcAft>
                <a:spcPts val="0"/>
              </a:spcAft>
              <a:buSzPts val="800"/>
              <a:buNone/>
            </a:pPr>
            <a:r>
              <a:rPr lang="en-US" sz="800" b="1" i="1"/>
              <a:t>5.2	Summarize </a:t>
            </a:r>
            <a:endParaRPr/>
          </a:p>
          <a:p>
            <a:pPr marL="304800" lvl="0" indent="0" algn="l" rtl="0">
              <a:lnSpc>
                <a:spcPct val="80000"/>
              </a:lnSpc>
              <a:spcBef>
                <a:spcPts val="0"/>
              </a:spcBef>
              <a:spcAft>
                <a:spcPts val="0"/>
              </a:spcAft>
              <a:buSzPts val="800"/>
              <a:buNone/>
            </a:pPr>
            <a:r>
              <a:rPr lang="en-US" sz="800"/>
              <a:t>A summary is a brief statement about something you have read.  In a summary you use your own words to pinpoint the main ideas the writer makes, but in a shorter way.  A summary is similar to a paraphrase except that a summary is usually shorter.  When you summarize you compress large amounts of information into the fewest possible sentences.  In order to do this, you include only the main points and main supporting points, leaving out the details.</a:t>
            </a:r>
            <a:endParaRPr/>
          </a:p>
          <a:p>
            <a:pPr marL="304800" lvl="0" indent="0" algn="l" rtl="0">
              <a:lnSpc>
                <a:spcPct val="80000"/>
              </a:lnSpc>
              <a:spcBef>
                <a:spcPts val="0"/>
              </a:spcBef>
              <a:spcAft>
                <a:spcPts val="0"/>
              </a:spcAft>
              <a:buSzPts val="800"/>
              <a:buNone/>
            </a:pPr>
            <a:r>
              <a:rPr lang="en-US" sz="800" b="1" u="sng"/>
              <a:t>Steps to Summarize:</a:t>
            </a:r>
            <a:endParaRPr/>
          </a:p>
          <a:p>
            <a:pPr marL="304800" lvl="0" indent="0" algn="l" rtl="0">
              <a:lnSpc>
                <a:spcPct val="80000"/>
              </a:lnSpc>
              <a:spcBef>
                <a:spcPts val="0"/>
              </a:spcBef>
              <a:spcAft>
                <a:spcPts val="0"/>
              </a:spcAft>
              <a:buSzPts val="800"/>
              <a:buNone/>
            </a:pPr>
            <a:r>
              <a:rPr lang="en-US" sz="800"/>
              <a:t>Decide what is the main idea the author is communicating.  Make that main point the most important statement in your summary.</a:t>
            </a:r>
            <a:endParaRPr/>
          </a:p>
          <a:p>
            <a:pPr marL="304800" lvl="0" indent="0" algn="l" rtl="0">
              <a:lnSpc>
                <a:spcPct val="80000"/>
              </a:lnSpc>
              <a:spcBef>
                <a:spcPts val="0"/>
              </a:spcBef>
              <a:spcAft>
                <a:spcPts val="0"/>
              </a:spcAft>
              <a:buSzPts val="800"/>
              <a:buNone/>
            </a:pPr>
            <a:r>
              <a:rPr lang="en-US" sz="800"/>
              <a:t>Keep the most important supporting ideas and major details.</a:t>
            </a:r>
            <a:endParaRPr/>
          </a:p>
          <a:p>
            <a:pPr marL="304800" lvl="0" indent="0" algn="l" rtl="0">
              <a:lnSpc>
                <a:spcPct val="80000"/>
              </a:lnSpc>
              <a:spcBef>
                <a:spcPts val="0"/>
              </a:spcBef>
              <a:spcAft>
                <a:spcPts val="0"/>
              </a:spcAft>
              <a:buSzPts val="800"/>
              <a:buNone/>
            </a:pPr>
            <a:r>
              <a:rPr lang="en-US" sz="800"/>
              <a:t>Rewrite the sentences in your own words to leave out unimportant words and to emphasize the most important ideas. Check in a dictionary any difficult words used by the writer before you use them.</a:t>
            </a:r>
            <a:endParaRPr/>
          </a:p>
          <a:p>
            <a:pPr marL="304800" lvl="0" indent="0" algn="l" rtl="0">
              <a:lnSpc>
                <a:spcPct val="80000"/>
              </a:lnSpc>
              <a:spcBef>
                <a:spcPts val="0"/>
              </a:spcBef>
              <a:spcAft>
                <a:spcPts val="0"/>
              </a:spcAft>
              <a:buSzPts val="800"/>
              <a:buNone/>
            </a:pPr>
            <a:r>
              <a:rPr lang="en-US" sz="800"/>
              <a:t>Use transition words like first, second, third, on the other hand, because and although to show how different statements fit together.</a:t>
            </a:r>
            <a:endParaRPr/>
          </a:p>
          <a:p>
            <a:pPr marL="304800" lvl="0" indent="0" algn="l" rtl="0">
              <a:lnSpc>
                <a:spcPct val="80000"/>
              </a:lnSpc>
              <a:spcBef>
                <a:spcPts val="0"/>
              </a:spcBef>
              <a:spcAft>
                <a:spcPts val="0"/>
              </a:spcAft>
              <a:buSzPts val="800"/>
              <a:buNone/>
            </a:pPr>
            <a:r>
              <a:rPr lang="en-US" sz="800"/>
              <a:t>Make sure your summary is about a third as long as the original material.</a:t>
            </a:r>
            <a:endParaRPr/>
          </a:p>
          <a:p>
            <a:pPr marL="304800" lvl="0" indent="0" algn="l" rtl="0">
              <a:lnSpc>
                <a:spcPct val="80000"/>
              </a:lnSpc>
              <a:spcBef>
                <a:spcPts val="0"/>
              </a:spcBef>
              <a:spcAft>
                <a:spcPts val="0"/>
              </a:spcAft>
              <a:buSzPts val="800"/>
              <a:buNone/>
            </a:pPr>
            <a:r>
              <a:rPr lang="en-US" sz="800"/>
              <a:t>In other words, to write a summary write the same steps as you did to write a paraphrase but omit all unnecessary details (examples, numbers etc.) Again, as when you paraphrase, you must use your own words and not change the original meaning.     </a:t>
            </a:r>
            <a:endParaRPr/>
          </a:p>
          <a:p>
            <a:pPr marL="304800" lvl="0" indent="0" algn="l" rtl="0">
              <a:lnSpc>
                <a:spcPct val="80000"/>
              </a:lnSpc>
              <a:spcBef>
                <a:spcPts val="0"/>
              </a:spcBef>
              <a:spcAft>
                <a:spcPts val="0"/>
              </a:spcAft>
              <a:buSzPts val="800"/>
              <a:buNone/>
            </a:pPr>
            <a:r>
              <a:rPr lang="en-US" sz="800"/>
              <a:t>ORIGINAL PARAGRAPH</a:t>
            </a:r>
            <a:endParaRPr/>
          </a:p>
          <a:p>
            <a:pPr marL="304800" lvl="0" indent="0" algn="l" rtl="0">
              <a:lnSpc>
                <a:spcPct val="80000"/>
              </a:lnSpc>
              <a:spcBef>
                <a:spcPts val="0"/>
              </a:spcBef>
              <a:spcAft>
                <a:spcPts val="0"/>
              </a:spcAft>
              <a:buSzPts val="800"/>
              <a:buNone/>
            </a:pPr>
            <a:r>
              <a:rPr lang="en-US" sz="800" i="1"/>
              <a:t>When the Maracana soccer stadium in Rio De Janeiro, Brazil was opened to the public in 1950, and Brazil lost the World Cup to the Uruguayan team, the Brazilians were so disheartened one had the impression that the country itself had died.  And people did die of sadness.  Mere threats of defeat in a championship match can cause heart attacks and the despair of the public is so great that many beat their heads against the cement posts.  Such is the Brazilian’s passion for soccer.</a:t>
            </a:r>
            <a:endParaRPr/>
          </a:p>
          <a:p>
            <a:pPr marL="304800" lvl="0" indent="0" algn="l" rtl="0">
              <a:lnSpc>
                <a:spcPct val="80000"/>
              </a:lnSpc>
              <a:spcBef>
                <a:spcPts val="0"/>
              </a:spcBef>
              <a:spcAft>
                <a:spcPts val="0"/>
              </a:spcAft>
              <a:buSzPts val="800"/>
              <a:buNone/>
            </a:pPr>
            <a:r>
              <a:rPr lang="en-US" sz="800"/>
              <a:t>EXAMPLE SUMMARY</a:t>
            </a:r>
            <a:endParaRPr/>
          </a:p>
          <a:p>
            <a:pPr marL="304800" lvl="0" indent="0" algn="l" rtl="0">
              <a:lnSpc>
                <a:spcPct val="80000"/>
              </a:lnSpc>
              <a:spcBef>
                <a:spcPts val="0"/>
              </a:spcBef>
              <a:spcAft>
                <a:spcPts val="0"/>
              </a:spcAft>
              <a:buSzPts val="800"/>
              <a:buNone/>
            </a:pPr>
            <a:r>
              <a:rPr lang="en-US" sz="800" i="1"/>
              <a:t>The Brazilian people become so emotionally involved with their national soccer team that in 1950, when their team lost the World Cup to Uruguay, the entire country was saddened, and some people even died.  The mere possibility of defeat causes genuine physical suffering.</a:t>
            </a:r>
            <a:endParaRPr/>
          </a:p>
          <a:p>
            <a:pPr marL="304800" lvl="0" indent="0" algn="l" rtl="0">
              <a:lnSpc>
                <a:spcPct val="80000"/>
              </a:lnSpc>
              <a:spcBef>
                <a:spcPts val="0"/>
              </a:spcBef>
              <a:spcAft>
                <a:spcPts val="0"/>
              </a:spcAft>
              <a:buSzPts val="800"/>
              <a:buNone/>
            </a:pPr>
            <a:r>
              <a:rPr lang="en-US" sz="800"/>
              <a:t>Again, as when you paraphrase, you must use your own words and not change the original meaning.</a:t>
            </a:r>
            <a:endParaRPr/>
          </a:p>
          <a:p>
            <a:pPr marL="304800" lvl="0" indent="0" algn="l" rtl="0">
              <a:lnSpc>
                <a:spcPct val="80000"/>
              </a:lnSpc>
              <a:spcBef>
                <a:spcPts val="0"/>
              </a:spcBef>
              <a:spcAft>
                <a:spcPts val="0"/>
              </a:spcAft>
              <a:buSzPts val="800"/>
              <a:buNone/>
            </a:pPr>
            <a:r>
              <a:rPr lang="en-US" sz="800"/>
              <a:t>Another example of a paraphrase and a summary</a:t>
            </a:r>
            <a:endParaRPr/>
          </a:p>
          <a:p>
            <a:pPr marL="304800" lvl="0" indent="0" algn="l" rtl="0">
              <a:lnSpc>
                <a:spcPct val="80000"/>
              </a:lnSpc>
              <a:spcBef>
                <a:spcPts val="0"/>
              </a:spcBef>
              <a:spcAft>
                <a:spcPts val="0"/>
              </a:spcAft>
              <a:buSzPts val="800"/>
              <a:buNone/>
            </a:pPr>
            <a:r>
              <a:rPr lang="en-US" sz="800" i="1"/>
              <a:t>Original:Paraphrasing Summary“Since the time of Descartes, it is estimated that no fewer than five hundred attempts have been made to create artificial languages for international use. The most successful by far has been Esperanto, a language constructed around the end of the nineteenth century by Dr.Zamenhof of Poland. Esperanto is a language that is extremely easy to learn and speak with its words drawn mainly from English, German, the Romance languages, Latin and Greek” (pei, 1985, p.175).Since the early seventeenth century, an estimated five hundred artificial languages have been produced for international communication. Esperanto,a language invented around the end of the nineteenth century in Poland by a man named Dr.Zamenhof has been the most successful. Esperanto  is very easy to learn and speak.  Its vocabulary comes mainly from English, German, the Romance languages, Latin and Greek (pei, 1985, P.175)Of the many artificial languages that have been developed, Esperanto, invented about 1900, has been the most successful. Easy to learn and speak, its vocabulary comes mainly from Western European language, Latin, and Greek (pei, 1985, p.175).</a:t>
            </a:r>
            <a:r>
              <a:rPr lang="en-US" sz="800"/>
              <a:t>Remember: A paraphrase is closer to the original paragraph but a summary is shorter because many details have been omitted.  However, the main idea from the original source is the same in both a paraphrase and a summary. Also, reference to the original source is indicated in both the paraphrase and the summary.</a:t>
            </a:r>
            <a:r>
              <a:rPr lang="en-US" sz="800" b="1"/>
              <a:t>5.2.1	Incorporating a summary or paraphrase – Transitional phrases.</a:t>
            </a:r>
            <a:endParaRPr/>
          </a:p>
          <a:p>
            <a:pPr marL="304800" lvl="0" indent="0" algn="l" rtl="0">
              <a:lnSpc>
                <a:spcPct val="80000"/>
              </a:lnSpc>
              <a:spcBef>
                <a:spcPts val="0"/>
              </a:spcBef>
              <a:spcAft>
                <a:spcPts val="0"/>
              </a:spcAft>
              <a:buSzPts val="800"/>
              <a:buNone/>
            </a:pPr>
            <a:r>
              <a:rPr lang="en-US" sz="800"/>
              <a:t>A paraphrase or summary of someone’s ideas can be introduced in many ways.  In order to keep your writing interesting, do not always use the same form.</a:t>
            </a:r>
            <a:endParaRPr/>
          </a:p>
          <a:p>
            <a:pPr marL="304800" lvl="0" indent="0" algn="l" rtl="0">
              <a:lnSpc>
                <a:spcPct val="80000"/>
              </a:lnSpc>
              <a:spcBef>
                <a:spcPts val="0"/>
              </a:spcBef>
              <a:spcAft>
                <a:spcPts val="0"/>
              </a:spcAft>
              <a:buSzPts val="800"/>
              <a:buNone/>
            </a:pPr>
            <a:r>
              <a:rPr lang="en-US" sz="800"/>
              <a:t>A.D. Collister in his book / article explains that …………………….</a:t>
            </a:r>
            <a:endParaRPr/>
          </a:p>
          <a:p>
            <a:pPr marL="304800" lvl="0" indent="0" algn="l" rtl="0">
              <a:lnSpc>
                <a:spcPct val="80000"/>
              </a:lnSpc>
              <a:spcBef>
                <a:spcPts val="0"/>
              </a:spcBef>
              <a:spcAft>
                <a:spcPts val="0"/>
              </a:spcAft>
              <a:buSzPts val="800"/>
              <a:buNone/>
            </a:pPr>
            <a:r>
              <a:rPr lang="en-US" sz="800"/>
              <a:t>				        believes that ……………………</a:t>
            </a:r>
            <a:endParaRPr/>
          </a:p>
          <a:p>
            <a:pPr marL="304800" lvl="0" indent="0" algn="l" rtl="0">
              <a:lnSpc>
                <a:spcPct val="80000"/>
              </a:lnSpc>
              <a:spcBef>
                <a:spcPts val="0"/>
              </a:spcBef>
              <a:spcAft>
                <a:spcPts val="0"/>
              </a:spcAft>
              <a:buSzPts val="800"/>
              <a:buNone/>
            </a:pPr>
            <a:r>
              <a:rPr lang="en-US" sz="800"/>
              <a:t>				        shows that ………………………</a:t>
            </a:r>
            <a:endParaRPr/>
          </a:p>
          <a:p>
            <a:pPr marL="304800" lvl="0" indent="0" algn="l" rtl="0">
              <a:lnSpc>
                <a:spcPct val="80000"/>
              </a:lnSpc>
              <a:spcBef>
                <a:spcPts val="0"/>
              </a:spcBef>
              <a:spcAft>
                <a:spcPts val="0"/>
              </a:spcAft>
              <a:buSzPts val="800"/>
              <a:buNone/>
            </a:pPr>
            <a:r>
              <a:rPr lang="en-US" sz="800"/>
              <a:t>It is A.D. Collister’s belief/opinion/view/conclusion that …………………</a:t>
            </a:r>
            <a:endParaRPr/>
          </a:p>
          <a:p>
            <a:pPr marL="304800" lvl="0" indent="0" algn="l" rtl="0">
              <a:lnSpc>
                <a:spcPct val="80000"/>
              </a:lnSpc>
              <a:spcBef>
                <a:spcPts val="0"/>
              </a:spcBef>
              <a:spcAft>
                <a:spcPts val="0"/>
              </a:spcAft>
              <a:buSzPts val="800"/>
              <a:buNone/>
            </a:pPr>
            <a:r>
              <a:rPr lang="en-US" sz="800"/>
              <a:t>A.D. Collister’s theory is that ……………………</a:t>
            </a:r>
            <a:endParaRPr/>
          </a:p>
          <a:p>
            <a:pPr marL="304800" lvl="0" indent="0" algn="l" rtl="0">
              <a:lnSpc>
                <a:spcPct val="80000"/>
              </a:lnSpc>
              <a:spcBef>
                <a:spcPts val="0"/>
              </a:spcBef>
              <a:spcAft>
                <a:spcPts val="0"/>
              </a:spcAft>
              <a:buSzPts val="800"/>
              <a:buNone/>
            </a:pPr>
            <a:r>
              <a:rPr lang="en-US" sz="800"/>
              <a:t>In the opinion of  ………………………. it is true/not true that …………………………</a:t>
            </a:r>
            <a:endParaRPr/>
          </a:p>
          <a:p>
            <a:pPr marL="304800" lvl="0" indent="0" algn="l" rtl="0">
              <a:lnSpc>
                <a:spcPct val="80000"/>
              </a:lnSpc>
              <a:spcBef>
                <a:spcPts val="0"/>
              </a:spcBef>
              <a:spcAft>
                <a:spcPts val="0"/>
              </a:spcAft>
              <a:buSzPts val="800"/>
              <a:buNone/>
            </a:pPr>
            <a:r>
              <a:rPr lang="en-US" sz="800"/>
              <a:t>As A.D. Collister states, …………………………</a:t>
            </a:r>
            <a:endParaRPr/>
          </a:p>
          <a:p>
            <a:pPr marL="304800" lvl="0" indent="0" algn="l" rtl="0">
              <a:lnSpc>
                <a:spcPct val="80000"/>
              </a:lnSpc>
              <a:spcBef>
                <a:spcPts val="0"/>
              </a:spcBef>
              <a:spcAft>
                <a:spcPts val="0"/>
              </a:spcAft>
              <a:buSzPts val="800"/>
              <a:buNone/>
            </a:pPr>
            <a:r>
              <a:rPr lang="en-US" sz="800"/>
              <a:t>If you have a good idea, or one that you think is original, you may find in your reading that other people have had the same idea before you.  You then explain your idea in your own words and mention other people who agree with you.</a:t>
            </a:r>
            <a:endParaRPr/>
          </a:p>
          <a:p>
            <a:pPr marL="304800" lvl="0" indent="0" algn="l" rtl="0">
              <a:lnSpc>
                <a:spcPct val="80000"/>
              </a:lnSpc>
              <a:spcBef>
                <a:spcPts val="0"/>
              </a:spcBef>
              <a:spcAft>
                <a:spcPts val="0"/>
              </a:spcAft>
              <a:buSzPts val="800"/>
              <a:buNone/>
            </a:pPr>
            <a:r>
              <a:rPr lang="en-US" sz="800"/>
              <a:t>e.g.</a:t>
            </a:r>
            <a:endParaRPr/>
          </a:p>
          <a:p>
            <a:pPr marL="304800" lvl="0" indent="0" algn="l" rtl="0">
              <a:lnSpc>
                <a:spcPct val="80000"/>
              </a:lnSpc>
              <a:spcBef>
                <a:spcPts val="0"/>
              </a:spcBef>
              <a:spcAft>
                <a:spcPts val="0"/>
              </a:spcAft>
              <a:buSzPts val="800"/>
              <a:buNone/>
            </a:pPr>
            <a:r>
              <a:rPr lang="en-US" sz="800"/>
              <a:t>It appears from the evidence that . . . . . . . . . 	a view / theory </a:t>
            </a:r>
            <a:endParaRPr/>
          </a:p>
          <a:p>
            <a:pPr marL="304800" lvl="0" indent="0" algn="l" rtl="0">
              <a:lnSpc>
                <a:spcPct val="80000"/>
              </a:lnSpc>
              <a:spcBef>
                <a:spcPts val="0"/>
              </a:spcBef>
              <a:spcAft>
                <a:spcPts val="0"/>
              </a:spcAft>
              <a:buSzPts val="800"/>
              <a:buNone/>
            </a:pPr>
            <a:r>
              <a:rPr lang="en-US" sz="800"/>
              <a:t>supported by </a:t>
            </a:r>
            <a:endParaRPr/>
          </a:p>
          <a:p>
            <a:pPr marL="304800" lvl="0" indent="0" algn="l" rtl="0">
              <a:lnSpc>
                <a:spcPct val="80000"/>
              </a:lnSpc>
              <a:spcBef>
                <a:spcPts val="0"/>
              </a:spcBef>
              <a:spcAft>
                <a:spcPts val="0"/>
              </a:spcAft>
              <a:buSzPts val="800"/>
              <a:buNone/>
            </a:pPr>
            <a:r>
              <a:rPr lang="en-US" sz="800"/>
              <a:t>X.Y.and Z.</a:t>
            </a:r>
            <a:endParaRPr/>
          </a:p>
          <a:p>
            <a:pPr marL="304800" lvl="0" indent="0" algn="l" rtl="0">
              <a:lnSpc>
                <a:spcPct val="80000"/>
              </a:lnSpc>
              <a:spcBef>
                <a:spcPts val="0"/>
              </a:spcBef>
              <a:spcAft>
                <a:spcPts val="0"/>
              </a:spcAft>
              <a:buSzPts val="800"/>
              <a:buNone/>
            </a:pPr>
            <a:r>
              <a:rPr lang="en-US" sz="800"/>
              <a:t>	It has become clear through research that . . . . . .</a:t>
            </a:r>
            <a:endParaRPr/>
          </a:p>
          <a:p>
            <a:pPr marL="304800" lvl="0" indent="0" algn="l" rtl="0">
              <a:lnSpc>
                <a:spcPct val="80000"/>
              </a:lnSpc>
              <a:spcBef>
                <a:spcPts val="0"/>
              </a:spcBef>
              <a:spcAft>
                <a:spcPts val="0"/>
              </a:spcAft>
              <a:buSzPts val="800"/>
              <a:buNone/>
            </a:pPr>
            <a:r>
              <a:rPr lang="en-US" sz="800"/>
              <a:t>	It has always seemed to me that . . . . . . . . . . 	a conclusion</a:t>
            </a:r>
            <a:endParaRPr/>
          </a:p>
          <a:p>
            <a:pPr marL="304800" lvl="0" indent="0" algn="l" rtl="0">
              <a:lnSpc>
                <a:spcPct val="80000"/>
              </a:lnSpc>
              <a:spcBef>
                <a:spcPts val="0"/>
              </a:spcBef>
              <a:spcAft>
                <a:spcPts val="0"/>
              </a:spcAft>
              <a:buSzPts val="800"/>
              <a:buNone/>
            </a:pPr>
            <a:r>
              <a:rPr lang="en-US" sz="800"/>
              <a:t>							reached</a:t>
            </a:r>
            <a:endParaRPr/>
          </a:p>
          <a:p>
            <a:pPr marL="304800" lvl="0" indent="0" algn="l" rtl="0">
              <a:lnSpc>
                <a:spcPct val="80000"/>
              </a:lnSpc>
              <a:spcBef>
                <a:spcPts val="0"/>
              </a:spcBef>
              <a:spcAft>
                <a:spcPts val="0"/>
              </a:spcAft>
              <a:buSzPts val="800"/>
              <a:buNone/>
            </a:pPr>
            <a:r>
              <a:rPr lang="en-US" sz="800"/>
              <a:t>							(independently)</a:t>
            </a:r>
            <a:endParaRPr/>
          </a:p>
          <a:p>
            <a:pPr marL="304800" lvl="0" indent="0" algn="l" rtl="0">
              <a:lnSpc>
                <a:spcPct val="80000"/>
              </a:lnSpc>
              <a:spcBef>
                <a:spcPts val="0"/>
              </a:spcBef>
              <a:spcAft>
                <a:spcPts val="0"/>
              </a:spcAft>
              <a:buSzPts val="800"/>
              <a:buNone/>
            </a:pPr>
            <a:r>
              <a:rPr lang="en-US" sz="800"/>
              <a:t>							By X and Y/by </a:t>
            </a:r>
            <a:endParaRPr/>
          </a:p>
          <a:p>
            <a:pPr marL="304800" lvl="0" indent="0" algn="l" rtl="0">
              <a:lnSpc>
                <a:spcPct val="80000"/>
              </a:lnSpc>
              <a:spcBef>
                <a:spcPts val="0"/>
              </a:spcBef>
              <a:spcAft>
                <a:spcPts val="0"/>
              </a:spcAft>
              <a:buSzPts val="800"/>
              <a:buNone/>
            </a:pPr>
            <a:r>
              <a:rPr lang="en-US" sz="800"/>
              <a:t>myself and X</a:t>
            </a:r>
            <a:endParaRPr/>
          </a:p>
          <a:p>
            <a:pPr marL="304800" lvl="0" indent="0" algn="l" rtl="0">
              <a:lnSpc>
                <a:spcPct val="80000"/>
              </a:lnSpc>
              <a:spcBef>
                <a:spcPts val="0"/>
              </a:spcBef>
              <a:spcAft>
                <a:spcPts val="0"/>
              </a:spcAft>
              <a:buSzPts val="800"/>
              <a:buNone/>
            </a:pPr>
            <a:r>
              <a:rPr lang="en-US" sz="800"/>
              <a:t>Strictly speaking, using anyone’s ideas without acknowledging them is </a:t>
            </a:r>
            <a:r>
              <a:rPr lang="en-US" sz="800" b="1" u="sng"/>
              <a:t>plagiarism,</a:t>
            </a:r>
            <a:r>
              <a:rPr lang="en-US" sz="800"/>
              <a:t> but some ideas and facts are so generally accepted that they can be used without mention of a specific source.  Such ideas can be introduced by impersonal expressions like :</a:t>
            </a:r>
            <a:endParaRPr/>
          </a:p>
          <a:p>
            <a:pPr marL="304800" lvl="0" indent="0" algn="l" rtl="0">
              <a:lnSpc>
                <a:spcPct val="80000"/>
              </a:lnSpc>
              <a:spcBef>
                <a:spcPts val="0"/>
              </a:spcBef>
              <a:spcAft>
                <a:spcPts val="0"/>
              </a:spcAft>
              <a:buSzPts val="800"/>
              <a:buNone/>
            </a:pPr>
            <a:r>
              <a:rPr lang="en-US" sz="800"/>
              <a:t>It is generally believed / held / argued / acknowledged that . . . . . . .</a:t>
            </a:r>
            <a:endParaRPr/>
          </a:p>
          <a:p>
            <a:pPr marL="304800" lvl="0" indent="0" algn="l" rtl="0">
              <a:lnSpc>
                <a:spcPct val="80000"/>
              </a:lnSpc>
              <a:spcBef>
                <a:spcPts val="0"/>
              </a:spcBef>
              <a:spcAft>
                <a:spcPts val="0"/>
              </a:spcAft>
              <a:buSzPts val="800"/>
              <a:buNone/>
            </a:pPr>
            <a:r>
              <a:rPr lang="en-US" sz="800"/>
              <a:t>A commonly held opinion is that . . . . . . .</a:t>
            </a:r>
            <a:endParaRPr/>
          </a:p>
          <a:p>
            <a:pPr marL="304800" lvl="0" indent="0" algn="l" rtl="0">
              <a:lnSpc>
                <a:spcPct val="80000"/>
              </a:lnSpc>
              <a:spcBef>
                <a:spcPts val="0"/>
              </a:spcBef>
              <a:spcAft>
                <a:spcPts val="0"/>
              </a:spcAft>
              <a:buSzPts val="800"/>
              <a:buNone/>
            </a:pPr>
            <a:r>
              <a:rPr lang="en-US" sz="800"/>
              <a:t>Doctors/ teachers / scientists have said that . . . . . . .</a:t>
            </a:r>
            <a:endParaRPr/>
          </a:p>
          <a:p>
            <a:pPr marL="304800" lvl="0" indent="0" algn="l" rtl="0">
              <a:lnSpc>
                <a:spcPct val="80000"/>
              </a:lnSpc>
              <a:spcBef>
                <a:spcPts val="0"/>
              </a:spcBef>
              <a:spcAft>
                <a:spcPts val="0"/>
              </a:spcAft>
              <a:buSzPts val="800"/>
              <a:buNone/>
            </a:pPr>
            <a:r>
              <a:rPr lang="en-US" sz="800"/>
              <a:t>Research has shown that . . . . . . .</a:t>
            </a:r>
            <a:endParaRPr/>
          </a:p>
          <a:p>
            <a:pPr marL="304800" lvl="0" indent="0" algn="l" rtl="0">
              <a:lnSpc>
                <a:spcPct val="80000"/>
              </a:lnSpc>
              <a:spcBef>
                <a:spcPts val="0"/>
              </a:spcBef>
              <a:spcAft>
                <a:spcPts val="0"/>
              </a:spcAft>
              <a:buSzPts val="800"/>
              <a:buNone/>
            </a:pPr>
            <a:r>
              <a:rPr lang="en-US" sz="800"/>
              <a:t>Such writers / experts / etc as X, Y, and Z believe that . . . . . . .</a:t>
            </a:r>
            <a:endParaRPr/>
          </a:p>
          <a:p>
            <a:pPr marL="304800" lvl="0" indent="0" algn="l" rtl="0">
              <a:lnSpc>
                <a:spcPct val="80000"/>
              </a:lnSpc>
              <a:spcBef>
                <a:spcPts val="0"/>
              </a:spcBef>
              <a:spcAft>
                <a:spcPts val="0"/>
              </a:spcAft>
              <a:buSzPts val="800"/>
              <a:buNone/>
            </a:pPr>
            <a:r>
              <a:rPr lang="en-US" sz="800"/>
              <a:t>However, if you borrow something and are in any doubt, </a:t>
            </a:r>
            <a:r>
              <a:rPr lang="en-US" sz="800" u="sng"/>
              <a:t>always</a:t>
            </a:r>
            <a:r>
              <a:rPr lang="en-US" sz="800"/>
              <a:t> attribute the ideas rather that claim them as your own.</a:t>
            </a:r>
            <a:endParaRPr/>
          </a:p>
          <a:p>
            <a:pPr marL="304800" lvl="0" indent="0" algn="l" rtl="0">
              <a:lnSpc>
                <a:spcPct val="80000"/>
              </a:lnSpc>
              <a:spcBef>
                <a:spcPts val="0"/>
              </a:spcBef>
              <a:spcAft>
                <a:spcPts val="0"/>
              </a:spcAft>
              <a:buSzPts val="800"/>
              <a:buNone/>
            </a:pPr>
            <a:r>
              <a:rPr lang="en-US" sz="800"/>
              <a:t>N.B.  Every summary or paraphrase </a:t>
            </a:r>
            <a:r>
              <a:rPr lang="en-US" sz="800" u="sng"/>
              <a:t>must</a:t>
            </a:r>
            <a:r>
              <a:rPr lang="en-US" sz="800"/>
              <a:t> have a source note. (citation)</a:t>
            </a:r>
            <a:endParaRPr/>
          </a:p>
          <a:p>
            <a:pPr marL="304800" lvl="0" indent="0" algn="l" rtl="0">
              <a:lnSpc>
                <a:spcPct val="80000"/>
              </a:lnSpc>
              <a:spcBef>
                <a:spcPts val="0"/>
              </a:spcBef>
              <a:spcAft>
                <a:spcPts val="0"/>
              </a:spcAft>
              <a:buSzPts val="800"/>
              <a:buNone/>
            </a:pPr>
            <a:r>
              <a:rPr lang="en-US" sz="800" b="1"/>
              <a:t>5.2.2	Exercises 	</a:t>
            </a:r>
            <a:endParaRPr/>
          </a:p>
          <a:p>
            <a:pPr marL="304800" lvl="0" indent="0" algn="l" rtl="0">
              <a:lnSpc>
                <a:spcPct val="80000"/>
              </a:lnSpc>
              <a:spcBef>
                <a:spcPts val="0"/>
              </a:spcBef>
              <a:spcAft>
                <a:spcPts val="0"/>
              </a:spcAft>
              <a:buSzPts val="800"/>
              <a:buNone/>
            </a:pPr>
            <a:r>
              <a:rPr lang="en-US" sz="800" b="1"/>
              <a:t>Read the Passage . . . . . .</a:t>
            </a:r>
            <a:endParaRPr/>
          </a:p>
          <a:p>
            <a:pPr marL="304800" lvl="0" indent="0" algn="l" rtl="0">
              <a:lnSpc>
                <a:spcPct val="80000"/>
              </a:lnSpc>
              <a:spcBef>
                <a:spcPts val="0"/>
              </a:spcBef>
              <a:spcAft>
                <a:spcPts val="0"/>
              </a:spcAft>
              <a:buSzPts val="800"/>
              <a:buNone/>
            </a:pPr>
            <a:r>
              <a:rPr lang="en-US" sz="800" i="1"/>
              <a:t>by Roger Sipher</a:t>
            </a:r>
            <a:endParaRPr/>
          </a:p>
          <a:p>
            <a:pPr marL="304800" lvl="0" indent="0" algn="l" rtl="0">
              <a:lnSpc>
                <a:spcPct val="80000"/>
              </a:lnSpc>
              <a:spcBef>
                <a:spcPts val="0"/>
              </a:spcBef>
              <a:spcAft>
                <a:spcPts val="0"/>
              </a:spcAft>
              <a:buSzPts val="800"/>
              <a:buNone/>
            </a:pPr>
            <a:r>
              <a:rPr lang="en-US" sz="800" i="1"/>
              <a:t>A decline in standardized test scores is but the most recent indicator that American education is in trouble.</a:t>
            </a:r>
            <a:endParaRPr/>
          </a:p>
          <a:p>
            <a:pPr marL="304800" lvl="0" indent="0" algn="l" rtl="0">
              <a:lnSpc>
                <a:spcPct val="80000"/>
              </a:lnSpc>
              <a:spcBef>
                <a:spcPts val="0"/>
              </a:spcBef>
              <a:spcAft>
                <a:spcPts val="0"/>
              </a:spcAft>
              <a:buSzPts val="800"/>
              <a:buNone/>
            </a:pPr>
            <a:r>
              <a:rPr lang="en-US" sz="800" i="1"/>
              <a:t>One reason for the crisis is that present mandatory-attendance laws force many to attend school who have no wish to be there.  Such children have little desire to learn and are so antagonistic to school that neither they nor more highly motivated students receive the quality education that is the birthright of every American.</a:t>
            </a:r>
            <a:endParaRPr/>
          </a:p>
          <a:p>
            <a:pPr marL="304800" lvl="0" indent="0" algn="l" rtl="0">
              <a:lnSpc>
                <a:spcPct val="80000"/>
              </a:lnSpc>
              <a:spcBef>
                <a:spcPts val="0"/>
              </a:spcBef>
              <a:spcAft>
                <a:spcPts val="0"/>
              </a:spcAft>
              <a:buSzPts val="800"/>
              <a:buNone/>
            </a:pPr>
            <a:r>
              <a:rPr lang="en-US" sz="800" i="1"/>
              <a:t>The solution to this problem is simple: Abolish compulsory-attendance laws and allow only those who are committed to getting an education to attend.</a:t>
            </a:r>
            <a:endParaRPr/>
          </a:p>
          <a:p>
            <a:pPr marL="304800" lvl="0" indent="0" algn="l" rtl="0">
              <a:lnSpc>
                <a:spcPct val="80000"/>
              </a:lnSpc>
              <a:spcBef>
                <a:spcPts val="0"/>
              </a:spcBef>
              <a:spcAft>
                <a:spcPts val="0"/>
              </a:spcAft>
              <a:buSzPts val="800"/>
              <a:buNone/>
            </a:pPr>
            <a:r>
              <a:rPr lang="en-US" sz="800" i="1"/>
              <a:t>This will not end public education.  Contrary to conventional belief, legislators enacted compulsory-attendance laws to legalize what already existed.  William Landes and Lewis Solomon, economists, found little evidence that mandatory-attendance laws increased the number of children in school.  They found, too, that school systems have never effectively enforced such laws, usually because of the expense involved.</a:t>
            </a:r>
            <a:endParaRPr/>
          </a:p>
          <a:p>
            <a:pPr marL="304800" lvl="0" indent="0" algn="l" rtl="0">
              <a:lnSpc>
                <a:spcPct val="80000"/>
              </a:lnSpc>
              <a:spcBef>
                <a:spcPts val="0"/>
              </a:spcBef>
              <a:spcAft>
                <a:spcPts val="0"/>
              </a:spcAft>
              <a:buSzPts val="800"/>
              <a:buNone/>
            </a:pPr>
            <a:r>
              <a:rPr lang="en-US" sz="800" i="1"/>
              <a:t>There is no contradiction between the assertion that compulsory attendance has had little on the number of children attending school and the argument that repeal would be a positive step toward improving education.  Most parents want a high school education for their children.  Unfortunately, compulsory attendance hampers the ability of public school officials to enforce legitimate educational and disciplinary policies and thereby make the education a good one.</a:t>
            </a:r>
            <a:endParaRPr/>
          </a:p>
          <a:p>
            <a:pPr marL="304800" lvl="0" indent="0" algn="l" rtl="0">
              <a:lnSpc>
                <a:spcPct val="80000"/>
              </a:lnSpc>
              <a:spcBef>
                <a:spcPts val="0"/>
              </a:spcBef>
              <a:spcAft>
                <a:spcPts val="0"/>
              </a:spcAft>
              <a:buSzPts val="800"/>
              <a:buNone/>
            </a:pPr>
            <a:r>
              <a:rPr lang="en-US" sz="800" i="1"/>
              <a:t>Private schools have no such problem.  They can fail or dismiss students, knowing such students can attend public school.  Without compulsory attendance, public schools would be freer to oust students whose academic or personal behavior undermines the educational mission of the institution.</a:t>
            </a:r>
            <a:endParaRPr/>
          </a:p>
          <a:p>
            <a:pPr marL="304800" lvl="0" indent="0" algn="l" rtl="0">
              <a:lnSpc>
                <a:spcPct val="80000"/>
              </a:lnSpc>
              <a:spcBef>
                <a:spcPts val="0"/>
              </a:spcBef>
              <a:spcAft>
                <a:spcPts val="0"/>
              </a:spcAft>
              <a:buSzPts val="800"/>
              <a:buNone/>
            </a:pPr>
            <a:r>
              <a:rPr lang="en-US" sz="800" i="1"/>
              <a:t>Has not the noble experiment of a formal education for everyone failed?  While we pay homage to the homily “You can lead a horse to water but you can’t make him drink,” we have pretended it is not true in education.</a:t>
            </a:r>
            <a:endParaRPr/>
          </a:p>
          <a:p>
            <a:pPr marL="304800" lvl="0" indent="0" algn="l" rtl="0">
              <a:lnSpc>
                <a:spcPct val="80000"/>
              </a:lnSpc>
              <a:spcBef>
                <a:spcPts val="0"/>
              </a:spcBef>
              <a:spcAft>
                <a:spcPts val="0"/>
              </a:spcAft>
              <a:buSzPts val="800"/>
              <a:buNone/>
            </a:pPr>
            <a:r>
              <a:rPr lang="en-US" sz="800" i="1"/>
              <a:t>Ask high school teachers if recalcitrant students learn anything of value.  Ask teachers if these students do any homework.  Quite the contrary, these students know they will be passed from grade to grade until they are old enough to quit or until, as is more likely, they receive a high school diploma. At the point when students could legally quit, most choose to remain since they know they are likely to be allowed to graduate whether they do acceptable work or not.</a:t>
            </a:r>
            <a:endParaRPr/>
          </a:p>
          <a:p>
            <a:pPr marL="304800" lvl="0" indent="0" algn="l" rtl="0">
              <a:lnSpc>
                <a:spcPct val="80000"/>
              </a:lnSpc>
              <a:spcBef>
                <a:spcPts val="0"/>
              </a:spcBef>
              <a:spcAft>
                <a:spcPts val="0"/>
              </a:spcAft>
              <a:buSzPts val="800"/>
              <a:buNone/>
            </a:pPr>
            <a:r>
              <a:rPr lang="en-US" sz="800" i="1"/>
              <a:t>Abolition of archaic attendance laws would produce enormous dividends.</a:t>
            </a:r>
            <a:endParaRPr/>
          </a:p>
          <a:p>
            <a:pPr marL="304800" lvl="0" indent="0" algn="l" rtl="0">
              <a:lnSpc>
                <a:spcPct val="80000"/>
              </a:lnSpc>
              <a:spcBef>
                <a:spcPts val="0"/>
              </a:spcBef>
              <a:spcAft>
                <a:spcPts val="0"/>
              </a:spcAft>
              <a:buSzPts val="800"/>
              <a:buNone/>
            </a:pPr>
            <a:r>
              <a:rPr lang="en-US" sz="800" i="1"/>
              <a:t>First, it would alert everyone that school is a serious place where one goes to learn. Schools are neither day-care centers nor indoor street corners. Young people who resist learning should stay away; indeed, an end to compulsory schooling would require them to stay away.</a:t>
            </a:r>
            <a:endParaRPr/>
          </a:p>
          <a:p>
            <a:pPr marL="304800" lvl="0" indent="0" algn="l" rtl="0">
              <a:lnSpc>
                <a:spcPct val="80000"/>
              </a:lnSpc>
              <a:spcBef>
                <a:spcPts val="0"/>
              </a:spcBef>
              <a:spcAft>
                <a:spcPts val="0"/>
              </a:spcAft>
              <a:buSzPts val="800"/>
              <a:buNone/>
            </a:pPr>
            <a:r>
              <a:rPr lang="en-US" sz="800" i="1"/>
              <a:t>Second, students opposed to learning would not be able to pollute the educational atmosphere for those who want to learn. Teachers could stop policing recalcitrant students and start educating.</a:t>
            </a:r>
            <a:endParaRPr/>
          </a:p>
          <a:p>
            <a:pPr marL="304800" lvl="0" indent="0" algn="l" rtl="0">
              <a:lnSpc>
                <a:spcPct val="80000"/>
              </a:lnSpc>
              <a:spcBef>
                <a:spcPts val="0"/>
              </a:spcBef>
              <a:spcAft>
                <a:spcPts val="0"/>
              </a:spcAft>
              <a:buSzPts val="800"/>
              <a:buNone/>
            </a:pPr>
            <a:r>
              <a:rPr lang="en-US" sz="800" i="1"/>
              <a:t>Third, grades would show what they are supposed to: how well a student is learning. Parents could again read report cards and know if their children were making progress.</a:t>
            </a:r>
            <a:endParaRPr/>
          </a:p>
          <a:p>
            <a:pPr marL="304800" lvl="0" indent="0" algn="l" rtl="0">
              <a:lnSpc>
                <a:spcPct val="80000"/>
              </a:lnSpc>
              <a:spcBef>
                <a:spcPts val="0"/>
              </a:spcBef>
              <a:spcAft>
                <a:spcPts val="0"/>
              </a:spcAft>
              <a:buSzPts val="800"/>
              <a:buNone/>
            </a:pPr>
            <a:r>
              <a:rPr lang="en-US" sz="800" i="1"/>
              <a:t>Fourth, public esteem for schools would increase. People would stop regarding them as way stations for adolescents and start thinking of them as institutions for educating America’s youth. </a:t>
            </a:r>
            <a:endParaRPr/>
          </a:p>
          <a:p>
            <a:pPr marL="304800" lvl="0" indent="0" algn="l" rtl="0">
              <a:lnSpc>
                <a:spcPct val="80000"/>
              </a:lnSpc>
              <a:spcBef>
                <a:spcPts val="0"/>
              </a:spcBef>
              <a:spcAft>
                <a:spcPts val="0"/>
              </a:spcAft>
              <a:buSzPts val="800"/>
              <a:buNone/>
            </a:pPr>
            <a:r>
              <a:rPr lang="en-US" sz="800" i="1"/>
              <a:t>Fifth, elementary schools would change because students would find out early they had better learn something or risk flunking out later. Elementary teachers would no longer have to pass their failures on to junior high and high school.</a:t>
            </a:r>
            <a:endParaRPr/>
          </a:p>
          <a:p>
            <a:pPr marL="304800" lvl="0" indent="0" algn="l" rtl="0">
              <a:lnSpc>
                <a:spcPct val="80000"/>
              </a:lnSpc>
              <a:spcBef>
                <a:spcPts val="0"/>
              </a:spcBef>
              <a:spcAft>
                <a:spcPts val="0"/>
              </a:spcAft>
              <a:buSzPts val="800"/>
              <a:buNone/>
            </a:pPr>
            <a:r>
              <a:rPr lang="en-US" sz="800" i="1"/>
              <a:t>Sixth, the cost of enforcing compulsory education would be eliminated. Despite enforcement efforts, nearly 15 percent of the school-age children in our largest cities are almost permanently absent from school.</a:t>
            </a:r>
            <a:endParaRPr/>
          </a:p>
          <a:p>
            <a:pPr marL="304800" lvl="0" indent="0" algn="l" rtl="0">
              <a:lnSpc>
                <a:spcPct val="80000"/>
              </a:lnSpc>
              <a:spcBef>
                <a:spcPts val="0"/>
              </a:spcBef>
              <a:spcAft>
                <a:spcPts val="0"/>
              </a:spcAft>
              <a:buSzPts val="800"/>
              <a:buNone/>
            </a:pPr>
            <a:r>
              <a:rPr lang="en-US" sz="800" i="1"/>
              <a:t>Communities could use these savings to support institutions to deal with young people not in school. If, in the long run, these institutions prove most costly, at least we would not confuse their mission with that of schools.</a:t>
            </a:r>
            <a:endParaRPr/>
          </a:p>
          <a:p>
            <a:pPr marL="304800" lvl="0" indent="0" algn="l" rtl="0">
              <a:lnSpc>
                <a:spcPct val="80000"/>
              </a:lnSpc>
              <a:spcBef>
                <a:spcPts val="0"/>
              </a:spcBef>
              <a:spcAft>
                <a:spcPts val="0"/>
              </a:spcAft>
              <a:buSzPts val="800"/>
              <a:buNone/>
            </a:pPr>
            <a:r>
              <a:rPr lang="en-US" sz="800" i="1"/>
              <a:t>Schools should be for education. At present, they are only tangentially so. They have attempted to serve an all-encompassing social function, trying to be all things to all people. In the process they have failed miserably at what they were originally formed to accomplish. </a:t>
            </a:r>
            <a:endParaRPr/>
          </a:p>
          <a:p>
            <a:pPr marL="304800" lvl="0" indent="0" algn="l" rtl="0">
              <a:lnSpc>
                <a:spcPct val="80000"/>
              </a:lnSpc>
              <a:spcBef>
                <a:spcPts val="0"/>
              </a:spcBef>
              <a:spcAft>
                <a:spcPts val="0"/>
              </a:spcAft>
              <a:buSzPts val="800"/>
              <a:buNone/>
            </a:pPr>
            <a:r>
              <a:rPr lang="en-US" sz="800"/>
              <a:t>Exercises:</a:t>
            </a:r>
            <a:endParaRPr/>
          </a:p>
          <a:p>
            <a:pPr marL="304800" lvl="0" indent="0" algn="l" rtl="0">
              <a:lnSpc>
                <a:spcPct val="80000"/>
              </a:lnSpc>
              <a:spcBef>
                <a:spcPts val="0"/>
              </a:spcBef>
              <a:spcAft>
                <a:spcPts val="0"/>
              </a:spcAft>
              <a:buSzPts val="800"/>
              <a:buNone/>
            </a:pPr>
            <a:r>
              <a:rPr lang="en-US" sz="800"/>
              <a:t>Paraphrase paragraphs 5 and 8</a:t>
            </a:r>
            <a:endParaRPr/>
          </a:p>
          <a:p>
            <a:pPr marL="304800" lvl="0" indent="0" algn="l" rtl="0">
              <a:lnSpc>
                <a:spcPct val="80000"/>
              </a:lnSpc>
              <a:spcBef>
                <a:spcPts val="0"/>
              </a:spcBef>
              <a:spcAft>
                <a:spcPts val="0"/>
              </a:spcAft>
              <a:buSzPts val="800"/>
              <a:buNone/>
            </a:pPr>
            <a:r>
              <a:rPr lang="en-US" sz="800"/>
              <a:t>Summarize the passage</a:t>
            </a:r>
            <a:endParaRPr/>
          </a:p>
          <a:p>
            <a:pPr marL="304800" lvl="0" indent="0" algn="l" rtl="0">
              <a:lnSpc>
                <a:spcPct val="80000"/>
              </a:lnSpc>
              <a:spcBef>
                <a:spcPts val="0"/>
              </a:spcBef>
              <a:spcAft>
                <a:spcPts val="0"/>
              </a:spcAft>
              <a:buSzPts val="800"/>
              <a:buNone/>
            </a:pPr>
            <a:r>
              <a:rPr lang="en-US" sz="800" b="1"/>
              <a:t>Adapted from BBC News Online’s Dr Damian Carrington</a:t>
            </a:r>
            <a:endParaRPr/>
          </a:p>
          <a:p>
            <a:pPr marL="304800" lvl="0" indent="0" algn="l" rtl="0">
              <a:lnSpc>
                <a:spcPct val="80000"/>
              </a:lnSpc>
              <a:spcBef>
                <a:spcPts val="0"/>
              </a:spcBef>
              <a:spcAft>
                <a:spcPts val="0"/>
              </a:spcAft>
              <a:buSzPts val="800"/>
              <a:buNone/>
            </a:pPr>
            <a:r>
              <a:rPr lang="en-US" sz="800" i="1"/>
              <a:t>The topic of today’s lecture is explaining why volcanoes explode and how we can predict their explosions. Firstly we will examine 2 types of volcanoes looking at the differences and how dangerous they are. Secondly we will look at what causes the differences in the volcanoes. Finally, we will examine how we can predict the volcanoes explosions</a:t>
            </a:r>
            <a:r>
              <a:rPr lang="en-US" sz="800"/>
              <a:t>.</a:t>
            </a:r>
            <a:endParaRPr/>
          </a:p>
          <a:p>
            <a:pPr marL="304800" lvl="0" indent="0" algn="l" rtl="0">
              <a:lnSpc>
                <a:spcPct val="80000"/>
              </a:lnSpc>
              <a:spcBef>
                <a:spcPts val="0"/>
              </a:spcBef>
              <a:spcAft>
                <a:spcPts val="0"/>
              </a:spcAft>
              <a:buSzPts val="800"/>
              <a:buNone/>
            </a:pPr>
            <a:r>
              <a:rPr lang="en-US" sz="800" i="1"/>
              <a:t>Through history, floods and earthquakes have resulted in more fatalities, but volcanoes continue to pose a terrifying threat. Scientists have become much better at predicting eruptions and how dangerous a volcano is. It turns out it all depends fundamentally on one thing – how sticky the magma is.</a:t>
            </a:r>
            <a:endParaRPr/>
          </a:p>
          <a:p>
            <a:pPr marL="304800" lvl="0" indent="0" algn="l" rtl="0">
              <a:lnSpc>
                <a:spcPct val="80000"/>
              </a:lnSpc>
              <a:spcBef>
                <a:spcPts val="0"/>
              </a:spcBef>
              <a:spcAft>
                <a:spcPts val="0"/>
              </a:spcAft>
              <a:buSzPts val="800"/>
              <a:buNone/>
            </a:pPr>
            <a:r>
              <a:rPr lang="en-US" sz="800" i="1"/>
              <a:t>Firstly there are runny magma volcanoes. As hot magma rises towards the Earth’s surface, bubbles of gas begin to appear. If the magma runs like water, then the gas can escape easily and no explosion will take place. The volcanoes of Hawaii and at Etna fall into this category. Their trademark is gushing torrents of red hot lava, flowing down the side of the mountain, like a river of fire. These are the less dangerous of the two types of volcano, because the path of the magma flow can easily be predicted.</a:t>
            </a:r>
            <a:endParaRPr/>
          </a:p>
          <a:p>
            <a:pPr marL="304800" lvl="0" indent="0" algn="l" rtl="0">
              <a:lnSpc>
                <a:spcPct val="80000"/>
              </a:lnSpc>
              <a:spcBef>
                <a:spcPts val="0"/>
              </a:spcBef>
              <a:spcAft>
                <a:spcPts val="0"/>
              </a:spcAft>
              <a:buSzPts val="800"/>
              <a:buNone/>
            </a:pPr>
            <a:r>
              <a:rPr lang="en-US" sz="800" i="1"/>
              <a:t>Secondly there are sticky magma volcanoes. In contrast, when the magma rises up inside a volcano it is sticky like syrup, the gas bubbles cannot escape, pressure builds and eventually the hot magma explodes and fragments. This type of eruption is much less predictable and therefore much more dangerous. The explosions at ancient Pompeii, Mount St Helens, Pinatubo, Montserrat and Mount Usu were of this type. Because the sticky magma is stronger, it can build taller volcanoes with steeper sides – the classic volcano shape – sometimes with catastrophic results. As magma pushes up, the whole side of a volcano can become unstable and fall off in a landslide. This is like smashing the top off a shaken champagne bottle, rather than teasing out the</a:t>
            </a:r>
            <a:endParaRPr/>
          </a:p>
          <a:p>
            <a:pPr marL="304800" lvl="0" indent="0" algn="l" rtl="0">
              <a:lnSpc>
                <a:spcPct val="80000"/>
              </a:lnSpc>
              <a:spcBef>
                <a:spcPts val="0"/>
              </a:spcBef>
              <a:spcAft>
                <a:spcPts val="0"/>
              </a:spcAft>
              <a:buSzPts val="800"/>
              <a:buNone/>
            </a:pPr>
            <a:r>
              <a:rPr lang="en-US" sz="800" i="1"/>
              <a:t>cork. Explosions of enormous power can result, blasting ash high into the atmosphere and sending clouds of burning gas and rock shooting down the sides of mountains.</a:t>
            </a:r>
            <a:endParaRPr/>
          </a:p>
          <a:p>
            <a:pPr marL="304800" lvl="0" indent="0" algn="l" rtl="0">
              <a:lnSpc>
                <a:spcPct val="80000"/>
              </a:lnSpc>
              <a:spcBef>
                <a:spcPts val="0"/>
              </a:spcBef>
              <a:spcAft>
                <a:spcPts val="0"/>
              </a:spcAft>
              <a:buSzPts val="800"/>
              <a:buNone/>
            </a:pPr>
            <a:r>
              <a:rPr lang="en-US" sz="800" i="1"/>
              <a:t>Why are some volcanoes sticky and some are runny? The stickiness of the magma depends on how much silica it contains. The rocks that make up the land are more silica-rich than the ocean floor. So, unfortunately, the sticky, explosive volcanoes are nearly always on land and often near human populations. The runny, less dangerous volcanoes tend to be safely tucked away under the seas or on oceanic islands.</a:t>
            </a:r>
            <a:endParaRPr/>
          </a:p>
          <a:p>
            <a:pPr marL="304800" lvl="0" indent="0" algn="l" rtl="0">
              <a:lnSpc>
                <a:spcPct val="80000"/>
              </a:lnSpc>
              <a:spcBef>
                <a:spcPts val="0"/>
              </a:spcBef>
              <a:spcAft>
                <a:spcPts val="0"/>
              </a:spcAft>
              <a:buSzPts val="800"/>
              <a:buNone/>
            </a:pPr>
            <a:r>
              <a:rPr lang="en-US" sz="800" i="1"/>
              <a:t>Finally, how do we predict volcanoes explosions? As magma forces it way up, thousands of small earthquakes occur. The more of these there are the nearer the eruption. On Montserrat, the rhythm of the volcano is so well understood that they can predict an eruption within few hours. We can also observe the gases coming out of the peak, the angles of the slopes of the volcano and the behavior of local animals.</a:t>
            </a:r>
            <a:endParaRPr/>
          </a:p>
          <a:p>
            <a:pPr marL="304800" lvl="0" indent="0" algn="l" rtl="0">
              <a:lnSpc>
                <a:spcPct val="80000"/>
              </a:lnSpc>
              <a:spcBef>
                <a:spcPts val="0"/>
              </a:spcBef>
              <a:spcAft>
                <a:spcPts val="0"/>
              </a:spcAft>
              <a:buSzPts val="800"/>
              <a:buNone/>
            </a:pPr>
            <a:r>
              <a:rPr lang="en-US" sz="800" b="1" i="1"/>
              <a:t>5.3	Quote</a:t>
            </a:r>
            <a:endParaRPr/>
          </a:p>
          <a:p>
            <a:pPr marL="304800" lvl="0" indent="0" algn="l" rtl="0">
              <a:lnSpc>
                <a:spcPct val="80000"/>
              </a:lnSpc>
              <a:spcBef>
                <a:spcPts val="0"/>
              </a:spcBef>
              <a:spcAft>
                <a:spcPts val="0"/>
              </a:spcAft>
              <a:buSzPts val="800"/>
              <a:buNone/>
            </a:pPr>
            <a:r>
              <a:rPr lang="en-US" sz="800"/>
              <a:t>A quotation is a repetition in speech or writing of someone else’s words.</a:t>
            </a:r>
            <a:endParaRPr/>
          </a:p>
          <a:p>
            <a:pPr marL="304800" lvl="0" indent="0" algn="l" rtl="0">
              <a:lnSpc>
                <a:spcPct val="80000"/>
              </a:lnSpc>
              <a:spcBef>
                <a:spcPts val="0"/>
              </a:spcBef>
              <a:spcAft>
                <a:spcPts val="0"/>
              </a:spcAft>
              <a:buSzPts val="800"/>
              <a:buNone/>
            </a:pPr>
            <a:r>
              <a:rPr lang="en-US" sz="800"/>
              <a:t>Purpose:  To prove or support a statement or opinion ; to emphasize an idea.</a:t>
            </a:r>
            <a:endParaRPr/>
          </a:p>
          <a:p>
            <a:pPr marL="304800" lvl="0" indent="0" algn="l" rtl="0">
              <a:lnSpc>
                <a:spcPct val="80000"/>
              </a:lnSpc>
              <a:spcBef>
                <a:spcPts val="0"/>
              </a:spcBef>
              <a:spcAft>
                <a:spcPts val="0"/>
              </a:spcAft>
              <a:buSzPts val="800"/>
              <a:buNone/>
            </a:pPr>
            <a:r>
              <a:rPr lang="en-US" sz="800"/>
              <a:t>Selection : You must select carefully and only use quotations when :</a:t>
            </a:r>
            <a:endParaRPr/>
          </a:p>
          <a:p>
            <a:pPr marL="304800" lvl="0" indent="0" algn="l" rtl="0">
              <a:lnSpc>
                <a:spcPct val="80000"/>
              </a:lnSpc>
              <a:spcBef>
                <a:spcPts val="0"/>
              </a:spcBef>
              <a:spcAft>
                <a:spcPts val="0"/>
              </a:spcAft>
              <a:buSzPts val="800"/>
              <a:buNone/>
            </a:pPr>
            <a:r>
              <a:rPr lang="en-US" sz="800"/>
              <a:t>The writer has used a particular apt expression or explained something in a very clear, clever, original or illuminating way.</a:t>
            </a:r>
            <a:endParaRPr/>
          </a:p>
          <a:p>
            <a:pPr marL="304800" lvl="0" indent="0" algn="l" rtl="0">
              <a:lnSpc>
                <a:spcPct val="80000"/>
              </a:lnSpc>
              <a:spcBef>
                <a:spcPts val="0"/>
              </a:spcBef>
              <a:spcAft>
                <a:spcPts val="0"/>
              </a:spcAft>
              <a:buSzPts val="800"/>
              <a:buNone/>
            </a:pPr>
            <a:r>
              <a:rPr lang="en-US" sz="800"/>
              <a:t>If the writer has not shown this originality, do not quote him but use your own words to summarize or paraphrase the text- always remembering to acknowledge the source.</a:t>
            </a:r>
            <a:endParaRPr/>
          </a:p>
          <a:p>
            <a:pPr marL="304800" lvl="0" indent="0" algn="l" rtl="0">
              <a:lnSpc>
                <a:spcPct val="80000"/>
              </a:lnSpc>
              <a:spcBef>
                <a:spcPts val="0"/>
              </a:spcBef>
              <a:spcAft>
                <a:spcPts val="0"/>
              </a:spcAft>
              <a:buSzPts val="800"/>
              <a:buNone/>
            </a:pPr>
            <a:r>
              <a:rPr lang="en-US" sz="800"/>
              <a:t>Do not use too many quotations.  The paper should synthesize, comment on and analyze the information in the sources rather then become just a list of quotations.</a:t>
            </a:r>
            <a:endParaRPr/>
          </a:p>
          <a:p>
            <a:pPr marL="304800" lvl="0" indent="0" algn="l" rtl="0">
              <a:lnSpc>
                <a:spcPct val="80000"/>
              </a:lnSpc>
              <a:spcBef>
                <a:spcPts val="0"/>
              </a:spcBef>
              <a:spcAft>
                <a:spcPts val="0"/>
              </a:spcAft>
              <a:buSzPts val="800"/>
              <a:buNone/>
            </a:pPr>
            <a:r>
              <a:rPr lang="en-US" sz="800"/>
              <a:t>Make sure they are relevant.  Do not quote just for its own sake.</a:t>
            </a:r>
            <a:endParaRPr/>
          </a:p>
          <a:p>
            <a:pPr marL="304800" lvl="0" indent="0" algn="l" rtl="0">
              <a:lnSpc>
                <a:spcPct val="80000"/>
              </a:lnSpc>
              <a:spcBef>
                <a:spcPts val="0"/>
              </a:spcBef>
              <a:spcAft>
                <a:spcPts val="0"/>
              </a:spcAft>
              <a:buSzPts val="800"/>
              <a:buNone/>
            </a:pPr>
            <a:r>
              <a:rPr lang="en-US" sz="800" b="1"/>
              <a:t>Types:</a:t>
            </a:r>
            <a:r>
              <a:rPr lang="en-US" sz="800"/>
              <a:t>  Quotation may vary from the short (a few words or a phrase) to longer passages of one or more sentences which may appear with indentation and separate from the rest of the writing.</a:t>
            </a:r>
            <a:endParaRPr/>
          </a:p>
          <a:p>
            <a:pPr marL="304800" lvl="0" indent="0" algn="l" rtl="0">
              <a:lnSpc>
                <a:spcPct val="80000"/>
              </a:lnSpc>
              <a:spcBef>
                <a:spcPts val="0"/>
              </a:spcBef>
              <a:spcAft>
                <a:spcPts val="0"/>
              </a:spcAft>
              <a:buSzPts val="800"/>
              <a:buNone/>
            </a:pPr>
            <a:r>
              <a:rPr lang="en-US" sz="800" b="1"/>
              <a:t>5.3.1	Incorporating quotations</a:t>
            </a:r>
            <a:endParaRPr/>
          </a:p>
          <a:p>
            <a:pPr marL="304800" lvl="0" indent="0" algn="l" rtl="0">
              <a:lnSpc>
                <a:spcPct val="80000"/>
              </a:lnSpc>
              <a:spcBef>
                <a:spcPts val="0"/>
              </a:spcBef>
              <a:spcAft>
                <a:spcPts val="0"/>
              </a:spcAft>
              <a:buSzPts val="800"/>
              <a:buNone/>
            </a:pPr>
            <a:r>
              <a:rPr lang="en-US" sz="800"/>
              <a:t>Punctuation</a:t>
            </a:r>
            <a:endParaRPr/>
          </a:p>
          <a:p>
            <a:pPr marL="762000" lvl="1" indent="0" algn="l" rtl="0">
              <a:lnSpc>
                <a:spcPct val="80000"/>
              </a:lnSpc>
              <a:spcBef>
                <a:spcPts val="0"/>
              </a:spcBef>
              <a:spcAft>
                <a:spcPts val="0"/>
              </a:spcAft>
              <a:buSzPts val="800"/>
              <a:buNone/>
            </a:pPr>
            <a:r>
              <a:rPr lang="en-US" sz="800"/>
              <a:t>Always use inverted commas to open and close the quotation</a:t>
            </a:r>
            <a:endParaRPr/>
          </a:p>
          <a:p>
            <a:pPr marL="762000" lvl="1" indent="0" algn="l" rtl="0">
              <a:lnSpc>
                <a:spcPct val="80000"/>
              </a:lnSpc>
              <a:spcBef>
                <a:spcPts val="0"/>
              </a:spcBef>
              <a:spcAft>
                <a:spcPts val="0"/>
              </a:spcAft>
              <a:buSzPts val="800"/>
              <a:buNone/>
            </a:pPr>
            <a:r>
              <a:rPr lang="en-US" sz="800"/>
              <a:t>Start with a capital letter, if it heads a complete sentence. </a:t>
            </a:r>
            <a:endParaRPr/>
          </a:p>
          <a:p>
            <a:pPr marL="762000" lvl="1" indent="0" algn="l" rtl="0">
              <a:lnSpc>
                <a:spcPct val="80000"/>
              </a:lnSpc>
              <a:spcBef>
                <a:spcPts val="0"/>
              </a:spcBef>
              <a:spcAft>
                <a:spcPts val="0"/>
              </a:spcAft>
              <a:buSzPts val="800"/>
              <a:buNone/>
            </a:pPr>
            <a:r>
              <a:rPr lang="en-US" sz="800"/>
              <a:t>Put commas, full stops etc. inside the quotation marks.</a:t>
            </a:r>
            <a:endParaRPr/>
          </a:p>
          <a:p>
            <a:pPr marL="304800" lvl="0" indent="0" algn="l" rtl="0">
              <a:lnSpc>
                <a:spcPct val="80000"/>
              </a:lnSpc>
              <a:spcBef>
                <a:spcPts val="0"/>
              </a:spcBef>
              <a:spcAft>
                <a:spcPts val="0"/>
              </a:spcAft>
              <a:buSzPts val="800"/>
              <a:buNone/>
            </a:pPr>
            <a:r>
              <a:rPr lang="en-US" sz="800"/>
              <a:t>Look at this example:</a:t>
            </a:r>
            <a:endParaRPr/>
          </a:p>
          <a:p>
            <a:pPr marL="304800" lvl="0" indent="0" algn="l" rtl="0">
              <a:lnSpc>
                <a:spcPct val="80000"/>
              </a:lnSpc>
              <a:spcBef>
                <a:spcPts val="0"/>
              </a:spcBef>
              <a:spcAft>
                <a:spcPts val="0"/>
              </a:spcAft>
              <a:buSzPts val="800"/>
              <a:buNone/>
            </a:pPr>
            <a:r>
              <a:rPr lang="en-US" sz="800"/>
              <a:t>A.D. Collister wrote, “ There is no evidence to suggest that the earth is anything but flat.”</a:t>
            </a:r>
            <a:endParaRPr/>
          </a:p>
          <a:p>
            <a:pPr marL="304800" lvl="0" indent="0" algn="l" rtl="0">
              <a:lnSpc>
                <a:spcPct val="80000"/>
              </a:lnSpc>
              <a:spcBef>
                <a:spcPts val="0"/>
              </a:spcBef>
              <a:spcAft>
                <a:spcPts val="0"/>
              </a:spcAft>
              <a:buSzPts val="800"/>
              <a:buNone/>
            </a:pPr>
            <a:r>
              <a:rPr lang="en-US" sz="800"/>
              <a:t>Transitional Phrases: To incorporate quotations smoothly into your writing you need use transitional phrases, example.</a:t>
            </a:r>
            <a:endParaRPr/>
          </a:p>
          <a:p>
            <a:pPr marL="304800" lvl="0" indent="0" algn="l" rtl="0">
              <a:lnSpc>
                <a:spcPct val="80000"/>
              </a:lnSpc>
              <a:spcBef>
                <a:spcPts val="0"/>
              </a:spcBef>
              <a:spcAft>
                <a:spcPts val="0"/>
              </a:spcAft>
              <a:buSzPts val="800"/>
              <a:buNone/>
            </a:pPr>
            <a:r>
              <a:rPr lang="en-US" sz="800"/>
              <a:t>As X says, “…………………”</a:t>
            </a:r>
            <a:endParaRPr/>
          </a:p>
          <a:p>
            <a:pPr marL="304800" lvl="0" indent="0" algn="l" rtl="0">
              <a:lnSpc>
                <a:spcPct val="80000"/>
              </a:lnSpc>
              <a:spcBef>
                <a:spcPts val="0"/>
              </a:spcBef>
              <a:spcAft>
                <a:spcPts val="0"/>
              </a:spcAft>
              <a:buSzPts val="800"/>
              <a:buNone/>
            </a:pPr>
            <a:r>
              <a:rPr lang="en-US" sz="800"/>
              <a:t>According to Y, “………………….”</a:t>
            </a:r>
            <a:endParaRPr/>
          </a:p>
          <a:p>
            <a:pPr marL="304800" lvl="0" indent="0" algn="l" rtl="0">
              <a:lnSpc>
                <a:spcPct val="80000"/>
              </a:lnSpc>
              <a:spcBef>
                <a:spcPts val="0"/>
              </a:spcBef>
              <a:spcAft>
                <a:spcPts val="0"/>
              </a:spcAft>
              <a:buSzPts val="800"/>
              <a:buNone/>
            </a:pPr>
            <a:r>
              <a:rPr lang="en-US" sz="800"/>
              <a:t>This is shown when Z says, “ ………………….”</a:t>
            </a:r>
            <a:endParaRPr/>
          </a:p>
          <a:p>
            <a:pPr marL="304800" lvl="0" indent="0" algn="l" rtl="0">
              <a:lnSpc>
                <a:spcPct val="80000"/>
              </a:lnSpc>
              <a:spcBef>
                <a:spcPts val="0"/>
              </a:spcBef>
              <a:spcAft>
                <a:spcPts val="0"/>
              </a:spcAft>
              <a:buSzPts val="800"/>
              <a:buNone/>
            </a:pPr>
            <a:r>
              <a:rPr lang="en-US" sz="800"/>
              <a:t>B disputes this view and claims, “ ………………………”</a:t>
            </a:r>
            <a:endParaRPr/>
          </a:p>
          <a:p>
            <a:pPr marL="304800" lvl="0" indent="0" algn="l" rtl="0">
              <a:lnSpc>
                <a:spcPct val="80000"/>
              </a:lnSpc>
              <a:spcBef>
                <a:spcPts val="0"/>
              </a:spcBef>
              <a:spcAft>
                <a:spcPts val="0"/>
              </a:spcAft>
              <a:buSzPts val="800"/>
              <a:buNone/>
            </a:pPr>
            <a:r>
              <a:rPr lang="en-US" sz="800"/>
              <a:t>On the contrary, C writes “…………………….”</a:t>
            </a:r>
            <a:endParaRPr/>
          </a:p>
          <a:p>
            <a:pPr marL="304800" lvl="0" indent="0" algn="l" rtl="0">
              <a:lnSpc>
                <a:spcPct val="80000"/>
              </a:lnSpc>
              <a:spcBef>
                <a:spcPts val="0"/>
              </a:spcBef>
              <a:spcAft>
                <a:spcPts val="0"/>
              </a:spcAft>
              <a:buSzPts val="800"/>
              <a:buNone/>
            </a:pPr>
            <a:r>
              <a:rPr lang="en-US" sz="800"/>
              <a:t>In support of this D argues, “ ………………….”</a:t>
            </a:r>
            <a:endParaRPr/>
          </a:p>
          <a:p>
            <a:pPr marL="304800" lvl="0" indent="0" algn="l" rtl="0">
              <a:lnSpc>
                <a:spcPct val="80000"/>
              </a:lnSpc>
              <a:spcBef>
                <a:spcPts val="0"/>
              </a:spcBef>
              <a:spcAft>
                <a:spcPts val="0"/>
              </a:spcAft>
              <a:buSzPts val="800"/>
              <a:buNone/>
            </a:pPr>
            <a:r>
              <a:rPr lang="en-US" sz="800"/>
              <a:t>Try to vary the transitional phrases you use in order to keep your writing interesting.</a:t>
            </a:r>
            <a:endParaRPr/>
          </a:p>
          <a:p>
            <a:pPr marL="304800" lvl="0" indent="0" algn="l" rtl="0">
              <a:lnSpc>
                <a:spcPct val="80000"/>
              </a:lnSpc>
              <a:spcBef>
                <a:spcPts val="0"/>
              </a:spcBef>
              <a:spcAft>
                <a:spcPts val="0"/>
              </a:spcAft>
              <a:buSzPts val="800"/>
              <a:buNone/>
            </a:pPr>
            <a:r>
              <a:rPr lang="en-US" sz="800"/>
              <a:t>Longer Quotations :</a:t>
            </a:r>
            <a:endParaRPr/>
          </a:p>
          <a:p>
            <a:pPr marL="304800" lvl="0" indent="0" algn="l" rtl="0">
              <a:lnSpc>
                <a:spcPct val="80000"/>
              </a:lnSpc>
              <a:spcBef>
                <a:spcPts val="0"/>
              </a:spcBef>
              <a:spcAft>
                <a:spcPts val="0"/>
              </a:spcAft>
              <a:buSzPts val="800"/>
              <a:buNone/>
            </a:pPr>
            <a:r>
              <a:rPr lang="en-US" sz="800"/>
              <a:t>Layout of a longer quotation (5 lines or more) should be separated from the rest of the writing by :</a:t>
            </a:r>
            <a:endParaRPr/>
          </a:p>
          <a:p>
            <a:pPr marL="762000" lvl="1" indent="0" algn="l" rtl="0">
              <a:lnSpc>
                <a:spcPct val="80000"/>
              </a:lnSpc>
              <a:spcBef>
                <a:spcPts val="0"/>
              </a:spcBef>
              <a:spcAft>
                <a:spcPts val="0"/>
              </a:spcAft>
              <a:buSzPts val="800"/>
              <a:buNone/>
            </a:pPr>
            <a:r>
              <a:rPr lang="en-US" sz="800"/>
              <a:t>leaving a line empty</a:t>
            </a:r>
            <a:endParaRPr/>
          </a:p>
          <a:p>
            <a:pPr marL="762000" lvl="1" indent="0" algn="l" rtl="0">
              <a:lnSpc>
                <a:spcPct val="80000"/>
              </a:lnSpc>
              <a:spcBef>
                <a:spcPts val="0"/>
              </a:spcBef>
              <a:spcAft>
                <a:spcPts val="0"/>
              </a:spcAft>
              <a:buSzPts val="800"/>
              <a:buNone/>
            </a:pPr>
            <a:r>
              <a:rPr lang="en-US" sz="800"/>
              <a:t>indenting the extract on both left hand and right hand margins</a:t>
            </a:r>
            <a:endParaRPr/>
          </a:p>
          <a:p>
            <a:pPr marL="762000" lvl="1" indent="0" algn="l" rtl="0">
              <a:lnSpc>
                <a:spcPct val="80000"/>
              </a:lnSpc>
              <a:spcBef>
                <a:spcPts val="0"/>
              </a:spcBef>
              <a:spcAft>
                <a:spcPts val="0"/>
              </a:spcAft>
              <a:buSzPts val="800"/>
              <a:buNone/>
            </a:pPr>
            <a:r>
              <a:rPr lang="en-US" sz="800"/>
              <a:t>Using single spacing.</a:t>
            </a:r>
            <a:endParaRPr/>
          </a:p>
          <a:p>
            <a:pPr marL="304800" lvl="0" indent="0" algn="l" rtl="0">
              <a:lnSpc>
                <a:spcPct val="80000"/>
              </a:lnSpc>
              <a:spcBef>
                <a:spcPts val="0"/>
              </a:spcBef>
              <a:spcAft>
                <a:spcPts val="0"/>
              </a:spcAft>
              <a:buSzPts val="800"/>
              <a:buNone/>
            </a:pPr>
            <a:r>
              <a:rPr lang="en-US" sz="800"/>
              <a:t>No quotation marks are necessary because the layout and transitional phrase make it clear that it is a quotation.  Too long quotations make the paper tedious for the reader and show you are not analyzing the information enough.  Use them occasionally but sparingly at times when they are really useful and effective.</a:t>
            </a:r>
            <a:endParaRPr/>
          </a:p>
          <a:p>
            <a:pPr marL="304800" lvl="0" indent="0" algn="l" rtl="0">
              <a:lnSpc>
                <a:spcPct val="80000"/>
              </a:lnSpc>
              <a:spcBef>
                <a:spcPts val="0"/>
              </a:spcBef>
              <a:spcAft>
                <a:spcPts val="0"/>
              </a:spcAft>
              <a:buSzPts val="800"/>
              <a:buNone/>
            </a:pPr>
            <a:r>
              <a:rPr lang="en-US" sz="800"/>
              <a:t>Ellipsis</a:t>
            </a:r>
            <a:endParaRPr/>
          </a:p>
          <a:p>
            <a:pPr marL="304800" lvl="0" indent="0" algn="l" rtl="0">
              <a:lnSpc>
                <a:spcPct val="80000"/>
              </a:lnSpc>
              <a:spcBef>
                <a:spcPts val="0"/>
              </a:spcBef>
              <a:spcAft>
                <a:spcPts val="0"/>
              </a:spcAft>
              <a:buSzPts val="800"/>
              <a:buNone/>
            </a:pPr>
            <a:r>
              <a:rPr lang="en-US" sz="800"/>
              <a:t>If you want to use just a part of a quotation and shorten it, you must show where words have been left out. Use three dots to show you have eliminated information.</a:t>
            </a:r>
            <a:endParaRPr/>
          </a:p>
          <a:p>
            <a:pPr marL="304800" lvl="0" indent="0" algn="l" rtl="0">
              <a:lnSpc>
                <a:spcPct val="80000"/>
              </a:lnSpc>
              <a:spcBef>
                <a:spcPts val="0"/>
              </a:spcBef>
              <a:spcAft>
                <a:spcPts val="0"/>
              </a:spcAft>
              <a:buSzPts val="800"/>
              <a:buNone/>
            </a:pPr>
            <a:r>
              <a:rPr lang="en-US" sz="800"/>
              <a:t>Example….</a:t>
            </a:r>
            <a:endParaRPr/>
          </a:p>
          <a:p>
            <a:pPr marL="304800" lvl="0" indent="0" algn="l" rtl="0">
              <a:lnSpc>
                <a:spcPct val="80000"/>
              </a:lnSpc>
              <a:spcBef>
                <a:spcPts val="0"/>
              </a:spcBef>
              <a:spcAft>
                <a:spcPts val="0"/>
              </a:spcAft>
              <a:buSzPts val="800"/>
              <a:buNone/>
            </a:pPr>
            <a:r>
              <a:rPr lang="en-US" sz="800" i="1"/>
              <a:t>It was found that. “In 1972 ….. at Manchester University foreign students …… spent as average of 23 / 7 hours per week listening to English and only 6 hours speaking to English people ….. (Nash, 1990, p. 45)</a:t>
            </a:r>
            <a:endParaRPr/>
          </a:p>
          <a:p>
            <a:pPr marL="304800" lvl="0" indent="0" algn="l" rtl="0">
              <a:lnSpc>
                <a:spcPct val="80000"/>
              </a:lnSpc>
              <a:spcBef>
                <a:spcPts val="0"/>
              </a:spcBef>
              <a:spcAft>
                <a:spcPts val="0"/>
              </a:spcAft>
              <a:buSzPts val="800"/>
              <a:buNone/>
            </a:pPr>
            <a:r>
              <a:rPr lang="en-US" sz="800" b="1"/>
              <a:t>Study these examples:</a:t>
            </a:r>
            <a:endParaRPr/>
          </a:p>
          <a:p>
            <a:pPr marL="304800" lvl="0" indent="0" algn="l" rtl="0">
              <a:lnSpc>
                <a:spcPct val="80000"/>
              </a:lnSpc>
              <a:spcBef>
                <a:spcPts val="0"/>
              </a:spcBef>
              <a:spcAft>
                <a:spcPts val="0"/>
              </a:spcAft>
              <a:buSzPts val="800"/>
              <a:buNone/>
            </a:pPr>
            <a:r>
              <a:rPr lang="en-US" sz="800" i="1"/>
              <a:t>Communication with others is an integral part of our social life. Without communication there is no organization, for there is no possibility of the group influencing individual behavior. We should be aware that the need for internal communication cannot be neglected by administration. As Rogers and Weber state, “organizational complexity and fragmentation, geographical dispersion, and particularly the number of levels from lowest to highest, intensify the need for communication” (1971, p.82).</a:t>
            </a:r>
            <a:endParaRPr/>
          </a:p>
          <a:p>
            <a:pPr marL="304800" lvl="0" indent="0" algn="l" rtl="0">
              <a:lnSpc>
                <a:spcPct val="80000"/>
              </a:lnSpc>
              <a:spcBef>
                <a:spcPts val="0"/>
              </a:spcBef>
              <a:spcAft>
                <a:spcPts val="0"/>
              </a:spcAft>
              <a:buSzPts val="800"/>
              <a:buNone/>
            </a:pPr>
            <a:r>
              <a:rPr lang="en-US" sz="800" i="1"/>
              <a:t>Therefore, as stated above, communication answer not only “what” but also “why”. The “what” is the information transmitted, and the “why” is the understanding received. Usually such communication serves four functions (Beach, 1975, pp. 580-581).</a:t>
            </a:r>
            <a:endParaRPr/>
          </a:p>
          <a:p>
            <a:pPr marL="304800" lvl="0" indent="0" algn="l" rtl="0">
              <a:lnSpc>
                <a:spcPct val="80000"/>
              </a:lnSpc>
              <a:spcBef>
                <a:spcPts val="0"/>
              </a:spcBef>
              <a:spcAft>
                <a:spcPts val="0"/>
              </a:spcAft>
              <a:buSzPts val="800"/>
              <a:buNone/>
            </a:pPr>
            <a:r>
              <a:rPr lang="en-US" sz="800"/>
              <a:t>Source Notes or Citation: (see also Citation)</a:t>
            </a:r>
            <a:endParaRPr/>
          </a:p>
          <a:p>
            <a:pPr marL="762000" lvl="1" indent="0" algn="l" rtl="0">
              <a:lnSpc>
                <a:spcPct val="80000"/>
              </a:lnSpc>
              <a:spcBef>
                <a:spcPts val="0"/>
              </a:spcBef>
              <a:spcAft>
                <a:spcPts val="0"/>
              </a:spcAft>
              <a:buSzPts val="800"/>
              <a:buNone/>
            </a:pPr>
            <a:r>
              <a:rPr lang="en-US" sz="800"/>
              <a:t>Only author’s family name is used</a:t>
            </a:r>
            <a:endParaRPr/>
          </a:p>
          <a:p>
            <a:pPr marL="762000" lvl="1" indent="0" algn="l" rtl="0">
              <a:lnSpc>
                <a:spcPct val="80000"/>
              </a:lnSpc>
              <a:spcBef>
                <a:spcPts val="0"/>
              </a:spcBef>
              <a:spcAft>
                <a:spcPts val="0"/>
              </a:spcAft>
              <a:buSzPts val="800"/>
              <a:buNone/>
            </a:pPr>
            <a:r>
              <a:rPr lang="en-US" sz="800"/>
              <a:t>If there is no author, the title and page reference are used</a:t>
            </a:r>
            <a:endParaRPr/>
          </a:p>
          <a:p>
            <a:pPr marL="762000" lvl="1" indent="0" algn="l" rtl="0">
              <a:lnSpc>
                <a:spcPct val="80000"/>
              </a:lnSpc>
              <a:spcBef>
                <a:spcPts val="0"/>
              </a:spcBef>
              <a:spcAft>
                <a:spcPts val="0"/>
              </a:spcAft>
              <a:buSzPts val="800"/>
              <a:buNone/>
            </a:pPr>
            <a:r>
              <a:rPr lang="en-US" sz="800"/>
              <a:t>If there is more than one source from an author, indicate the particular source by writing the date (or sometimes the title)</a:t>
            </a:r>
            <a:endParaRPr/>
          </a:p>
          <a:p>
            <a:pPr marL="762000" lvl="1" indent="0" algn="l" rtl="0">
              <a:lnSpc>
                <a:spcPct val="80000"/>
              </a:lnSpc>
              <a:spcBef>
                <a:spcPts val="0"/>
              </a:spcBef>
              <a:spcAft>
                <a:spcPts val="0"/>
              </a:spcAft>
              <a:buSzPts val="800"/>
              <a:buNone/>
            </a:pPr>
            <a:r>
              <a:rPr lang="en-US" sz="800"/>
              <a:t>Some styles always use the date of publication </a:t>
            </a:r>
            <a:endParaRPr/>
          </a:p>
          <a:p>
            <a:pPr marL="762000" lvl="1" indent="0" algn="l" rtl="0">
              <a:lnSpc>
                <a:spcPct val="80000"/>
              </a:lnSpc>
              <a:spcBef>
                <a:spcPts val="0"/>
              </a:spcBef>
              <a:spcAft>
                <a:spcPts val="0"/>
              </a:spcAft>
              <a:buSzPts val="800"/>
              <a:buNone/>
            </a:pPr>
            <a:r>
              <a:rPr lang="en-US" sz="800"/>
              <a:t>Always be consistent with the punctuation </a:t>
            </a:r>
            <a:endParaRPr/>
          </a:p>
          <a:p>
            <a:pPr marL="762000" lvl="1" indent="0" algn="l" rtl="0">
              <a:lnSpc>
                <a:spcPct val="80000"/>
              </a:lnSpc>
              <a:spcBef>
                <a:spcPts val="0"/>
              </a:spcBef>
              <a:spcAft>
                <a:spcPts val="0"/>
              </a:spcAft>
              <a:buSzPts val="800"/>
              <a:buNone/>
            </a:pPr>
            <a:r>
              <a:rPr lang="en-US" sz="800"/>
              <a:t>p = page  pp = pages</a:t>
            </a:r>
            <a:endParaRPr sz="800" b="1"/>
          </a:p>
          <a:p>
            <a:pPr marL="304800" lvl="0" indent="0" algn="l" rtl="0">
              <a:lnSpc>
                <a:spcPct val="80000"/>
              </a:lnSpc>
              <a:spcBef>
                <a:spcPts val="0"/>
              </a:spcBef>
              <a:spcAft>
                <a:spcPts val="0"/>
              </a:spcAft>
              <a:buSzPts val="800"/>
              <a:buNone/>
            </a:pPr>
            <a:r>
              <a:rPr lang="en-US" sz="800" b="1"/>
              <a:t>5.3.2	Differences between quoting, paraphrasing, and summarizing</a:t>
            </a:r>
            <a:endParaRPr/>
          </a:p>
          <a:p>
            <a:pPr marL="304800" lvl="0" indent="0" algn="l" rtl="0">
              <a:lnSpc>
                <a:spcPct val="80000"/>
              </a:lnSpc>
              <a:spcBef>
                <a:spcPts val="0"/>
              </a:spcBef>
              <a:spcAft>
                <a:spcPts val="0"/>
              </a:spcAft>
              <a:buSzPts val="800"/>
              <a:buNone/>
            </a:pPr>
            <a:r>
              <a:rPr lang="en-US" sz="800"/>
              <a:t>These three ways of incorporating other writer’s work into your own writing differ according to the closeness of your writing to the source writing.</a:t>
            </a:r>
            <a:endParaRPr/>
          </a:p>
          <a:p>
            <a:pPr marL="304800" lvl="0" indent="0" algn="l" rtl="0">
              <a:lnSpc>
                <a:spcPct val="80000"/>
              </a:lnSpc>
              <a:spcBef>
                <a:spcPts val="0"/>
              </a:spcBef>
              <a:spcAft>
                <a:spcPts val="0"/>
              </a:spcAft>
              <a:buSzPts val="800"/>
              <a:buNone/>
            </a:pPr>
            <a:r>
              <a:rPr lang="en-US" sz="800" b="1"/>
              <a:t>Quotations</a:t>
            </a:r>
            <a:r>
              <a:rPr lang="en-US" sz="800"/>
              <a:t> must be identical to the original, using a narrow segment of the source.  They must match the source document word for word and must be attributed to the original author.</a:t>
            </a:r>
            <a:endParaRPr/>
          </a:p>
          <a:p>
            <a:pPr marL="304800" lvl="0" indent="0" algn="l" rtl="0">
              <a:lnSpc>
                <a:spcPct val="80000"/>
              </a:lnSpc>
              <a:spcBef>
                <a:spcPts val="0"/>
              </a:spcBef>
              <a:spcAft>
                <a:spcPts val="0"/>
              </a:spcAft>
              <a:buSzPts val="800"/>
              <a:buNone/>
            </a:pPr>
            <a:r>
              <a:rPr lang="en-US" sz="800" b="1"/>
              <a:t>Paraphrasing</a:t>
            </a:r>
            <a:r>
              <a:rPr lang="en-US" sz="800"/>
              <a:t> involves putting a passage from source material into your own words.  A paraphrase must also be attributed to the original source.  Paraphrased material is usually shorter than the original passage, taking a somewhat broader segment of the source and condensing it slightly.</a:t>
            </a:r>
            <a:endParaRPr/>
          </a:p>
          <a:p>
            <a:pPr marL="304800" lvl="0" indent="0" algn="l" rtl="0">
              <a:lnSpc>
                <a:spcPct val="80000"/>
              </a:lnSpc>
              <a:spcBef>
                <a:spcPts val="0"/>
              </a:spcBef>
              <a:spcAft>
                <a:spcPts val="0"/>
              </a:spcAft>
              <a:buSzPts val="800"/>
              <a:buNone/>
            </a:pPr>
            <a:r>
              <a:rPr lang="en-US" sz="800" b="1"/>
              <a:t>Summarizing </a:t>
            </a:r>
            <a:r>
              <a:rPr lang="en-US" sz="800"/>
              <a:t>involves putting the main idea(s) into your own words, including only the main point(s).  Once again, it is necessary to attribute summarized ideas to the original source.  Summaries are significantly shorter than the original and take a broad overview of the source material.</a:t>
            </a:r>
            <a:endParaRPr/>
          </a:p>
          <a:p>
            <a:pPr marL="304800" lvl="0" indent="0" algn="l" rtl="0">
              <a:lnSpc>
                <a:spcPct val="80000"/>
              </a:lnSpc>
              <a:spcBef>
                <a:spcPts val="0"/>
              </a:spcBef>
              <a:spcAft>
                <a:spcPts val="0"/>
              </a:spcAft>
              <a:buSzPts val="800"/>
              <a:buNone/>
            </a:pPr>
            <a:r>
              <a:rPr lang="en-US" sz="800" b="1"/>
              <a:t>5.3.3	Rationale for using quotations, paraphrases and summaries</a:t>
            </a:r>
            <a:endParaRPr/>
          </a:p>
          <a:p>
            <a:pPr marL="304800" lvl="0" indent="0" algn="l" rtl="0">
              <a:lnSpc>
                <a:spcPct val="80000"/>
              </a:lnSpc>
              <a:spcBef>
                <a:spcPts val="0"/>
              </a:spcBef>
              <a:spcAft>
                <a:spcPts val="0"/>
              </a:spcAft>
              <a:buSzPts val="800"/>
              <a:buNone/>
            </a:pPr>
            <a:r>
              <a:rPr lang="en-US" sz="800"/>
              <a:t>Quotations, paraphrases, and summaries serve many purposes.  You might use them to …….</a:t>
            </a:r>
            <a:endParaRPr/>
          </a:p>
          <a:p>
            <a:pPr marL="304800" lvl="0" indent="0" algn="l" rtl="0">
              <a:lnSpc>
                <a:spcPct val="80000"/>
              </a:lnSpc>
              <a:spcBef>
                <a:spcPts val="0"/>
              </a:spcBef>
              <a:spcAft>
                <a:spcPts val="0"/>
              </a:spcAft>
              <a:buSzPts val="800"/>
              <a:buNone/>
            </a:pPr>
            <a:r>
              <a:rPr lang="en-US" sz="800"/>
              <a:t>Provide support for claims or add credibility to your writing</a:t>
            </a:r>
            <a:endParaRPr/>
          </a:p>
          <a:p>
            <a:pPr marL="304800" lvl="0" indent="0" algn="l" rtl="0">
              <a:lnSpc>
                <a:spcPct val="80000"/>
              </a:lnSpc>
              <a:spcBef>
                <a:spcPts val="0"/>
              </a:spcBef>
              <a:spcAft>
                <a:spcPts val="0"/>
              </a:spcAft>
              <a:buSzPts val="800"/>
              <a:buNone/>
            </a:pPr>
            <a:r>
              <a:rPr lang="en-US" sz="800"/>
              <a:t>Refer to work that leads up to the work you are now doing</a:t>
            </a:r>
            <a:endParaRPr/>
          </a:p>
          <a:p>
            <a:pPr marL="304800" lvl="0" indent="0" algn="l" rtl="0">
              <a:lnSpc>
                <a:spcPct val="80000"/>
              </a:lnSpc>
              <a:spcBef>
                <a:spcPts val="0"/>
              </a:spcBef>
              <a:spcAft>
                <a:spcPts val="0"/>
              </a:spcAft>
              <a:buSzPts val="800"/>
              <a:buNone/>
            </a:pPr>
            <a:r>
              <a:rPr lang="en-US" sz="800"/>
              <a:t>Give examples of several points of view on a subject</a:t>
            </a:r>
            <a:endParaRPr/>
          </a:p>
          <a:p>
            <a:pPr marL="304800" lvl="0" indent="0" algn="l" rtl="0">
              <a:lnSpc>
                <a:spcPct val="80000"/>
              </a:lnSpc>
              <a:spcBef>
                <a:spcPts val="0"/>
              </a:spcBef>
              <a:spcAft>
                <a:spcPts val="0"/>
              </a:spcAft>
              <a:buSzPts val="800"/>
              <a:buNone/>
            </a:pPr>
            <a:r>
              <a:rPr lang="en-US" sz="800"/>
              <a:t>Call attention to a position that you wish to agree or disagree with</a:t>
            </a:r>
            <a:endParaRPr/>
          </a:p>
          <a:p>
            <a:pPr marL="304800" lvl="0" indent="0" algn="l" rtl="0">
              <a:lnSpc>
                <a:spcPct val="80000"/>
              </a:lnSpc>
              <a:spcBef>
                <a:spcPts val="0"/>
              </a:spcBef>
              <a:spcAft>
                <a:spcPts val="0"/>
              </a:spcAft>
              <a:buSzPts val="800"/>
              <a:buNone/>
            </a:pPr>
            <a:r>
              <a:rPr lang="en-US" sz="800"/>
              <a:t>Highlight a particularly striking phrase, sentence, or passage by quoting the original </a:t>
            </a:r>
            <a:endParaRPr/>
          </a:p>
          <a:p>
            <a:pPr marL="304800" lvl="0" indent="0" algn="l" rtl="0">
              <a:lnSpc>
                <a:spcPct val="80000"/>
              </a:lnSpc>
              <a:spcBef>
                <a:spcPts val="0"/>
              </a:spcBef>
              <a:spcAft>
                <a:spcPts val="0"/>
              </a:spcAft>
              <a:buSzPts val="800"/>
              <a:buNone/>
            </a:pPr>
            <a:r>
              <a:rPr lang="en-US" sz="800"/>
              <a:t>Distance yourself  from the original by quoting it in order to cue readers that the words are not your own</a:t>
            </a:r>
            <a:endParaRPr/>
          </a:p>
          <a:p>
            <a:pPr marL="304800" lvl="0" indent="0" algn="l" rtl="0">
              <a:lnSpc>
                <a:spcPct val="80000"/>
              </a:lnSpc>
              <a:spcBef>
                <a:spcPts val="0"/>
              </a:spcBef>
              <a:spcAft>
                <a:spcPts val="0"/>
              </a:spcAft>
              <a:buSzPts val="800"/>
              <a:buNone/>
            </a:pPr>
            <a:r>
              <a:rPr lang="en-US" sz="800"/>
              <a:t>Expand the breadth or depth of your writing</a:t>
            </a:r>
            <a:endParaRPr/>
          </a:p>
          <a:p>
            <a:pPr marL="304800" lvl="0" indent="0" algn="l" rtl="0">
              <a:lnSpc>
                <a:spcPct val="80000"/>
              </a:lnSpc>
              <a:spcBef>
                <a:spcPts val="0"/>
              </a:spcBef>
              <a:spcAft>
                <a:spcPts val="0"/>
              </a:spcAft>
              <a:buSzPts val="800"/>
              <a:buNone/>
            </a:pPr>
            <a:r>
              <a:rPr lang="en-US" sz="800"/>
              <a:t>Remember that copying only exact quotes on everything you read can be exhausting and time consuming.  Therefore, wary researchers paraphrase rather than quote information directly on their note pads.</a:t>
            </a:r>
            <a:endParaRPr/>
          </a:p>
          <a:p>
            <a:pPr marL="304800" lvl="0" indent="0" algn="l" rtl="0">
              <a:lnSpc>
                <a:spcPct val="80000"/>
              </a:lnSpc>
              <a:spcBef>
                <a:spcPts val="0"/>
              </a:spcBef>
              <a:spcAft>
                <a:spcPts val="0"/>
              </a:spcAft>
              <a:buSzPts val="800"/>
              <a:buNone/>
            </a:pPr>
            <a:r>
              <a:rPr lang="en-US" sz="800"/>
              <a:t>Writers frequently intertwine summaries, paraphrases, and quotations to make the writing smooth.  As part of a summary of an article, a chapter, or a book, a writer might include paraphrases of various key points blended with quotations of striking or suggestive phrases as in the following example:</a:t>
            </a:r>
            <a:endParaRPr/>
          </a:p>
          <a:p>
            <a:pPr marL="304800" lvl="0" indent="0" algn="l" rtl="0">
              <a:lnSpc>
                <a:spcPct val="80000"/>
              </a:lnSpc>
              <a:spcBef>
                <a:spcPts val="0"/>
              </a:spcBef>
              <a:spcAft>
                <a:spcPts val="0"/>
              </a:spcAft>
              <a:buSzPts val="800"/>
              <a:buNone/>
            </a:pPr>
            <a:r>
              <a:rPr lang="en-US" sz="800"/>
              <a:t>	</a:t>
            </a:r>
            <a:r>
              <a:rPr lang="en-US" sz="800" i="1"/>
              <a:t>In his famous and influential work </a:t>
            </a:r>
            <a:r>
              <a:rPr lang="en-US" sz="800" i="1" u="sng"/>
              <a:t>On the Interpretation of Dreams, </a:t>
            </a:r>
            <a:r>
              <a:rPr lang="en-US" sz="800" i="1"/>
              <a:t>Sigmund Freud argues that dreams are the “royal road to the unconscious” (page), expressing in coded imagery the dreamer’s unfulfilled wishes through a process known as the “dream work” (page). According to Freud, actual but unacceptable desires are censored internally and subjected to coding through layers of condensation and displacement before emerging in a kind of rebus puzzle in the dream itself (pages). </a:t>
            </a:r>
            <a:endParaRPr/>
          </a:p>
          <a:p>
            <a:pPr marL="304800" lvl="0" indent="0" algn="l" rtl="0">
              <a:lnSpc>
                <a:spcPct val="80000"/>
              </a:lnSpc>
              <a:spcBef>
                <a:spcPts val="0"/>
              </a:spcBef>
              <a:spcAft>
                <a:spcPts val="0"/>
              </a:spcAft>
              <a:buSzPts val="800"/>
              <a:buNone/>
            </a:pPr>
            <a:r>
              <a:rPr lang="en-US" sz="800"/>
              <a:t>Keeping these points in mind, proceed to complete your preliminary draft, which consists mainly of quotations, summaries and paraphrases recorded in your notes.</a:t>
            </a:r>
            <a:endParaRPr/>
          </a:p>
          <a:p>
            <a:pPr marL="304800" lvl="0" indent="0" algn="l" rtl="0">
              <a:lnSpc>
                <a:spcPct val="80000"/>
              </a:lnSpc>
              <a:spcBef>
                <a:spcPts val="0"/>
              </a:spcBef>
              <a:spcAft>
                <a:spcPts val="0"/>
              </a:spcAft>
              <a:buSzPts val="800"/>
              <a:buNone/>
            </a:pPr>
            <a:r>
              <a:rPr lang="en-US" sz="800"/>
              <a:t>Next  start revising :-</a:t>
            </a:r>
            <a:endParaRPr/>
          </a:p>
          <a:p>
            <a:pPr marL="304800" lvl="0" indent="0" algn="l" rtl="0">
              <a:lnSpc>
                <a:spcPct val="80000"/>
              </a:lnSpc>
              <a:spcBef>
                <a:spcPts val="0"/>
              </a:spcBef>
              <a:spcAft>
                <a:spcPts val="0"/>
              </a:spcAft>
              <a:buSzPts val="800"/>
              <a:buNone/>
            </a:pPr>
            <a:r>
              <a:rPr lang="en-US" sz="800"/>
              <a:t>First concentrate on the larger elements of composition – (Introduction, body, conclusion) </a:t>
            </a:r>
            <a:endParaRPr/>
          </a:p>
          <a:p>
            <a:pPr marL="304800" lvl="0" indent="0" algn="l" rtl="0">
              <a:lnSpc>
                <a:spcPct val="80000"/>
              </a:lnSpc>
              <a:spcBef>
                <a:spcPts val="0"/>
              </a:spcBef>
              <a:spcAft>
                <a:spcPts val="0"/>
              </a:spcAft>
              <a:buSzPts val="800"/>
              <a:buNone/>
            </a:pPr>
            <a:r>
              <a:rPr lang="en-US" sz="800"/>
              <a:t>Rearrange sentences to achieve emphasis</a:t>
            </a:r>
            <a:endParaRPr/>
          </a:p>
          <a:p>
            <a:pPr marL="304800" lvl="0" indent="0" algn="l" rtl="0">
              <a:lnSpc>
                <a:spcPct val="80000"/>
              </a:lnSpc>
              <a:spcBef>
                <a:spcPts val="0"/>
              </a:spcBef>
              <a:spcAft>
                <a:spcPts val="0"/>
              </a:spcAft>
              <a:buSzPts val="800"/>
              <a:buNone/>
            </a:pPr>
            <a:r>
              <a:rPr lang="en-US" sz="800"/>
              <a:t>Insert transitional words and phrases to improve coherence between paragraphs.</a:t>
            </a:r>
            <a:endParaRPr/>
          </a:p>
          <a:p>
            <a:pPr marL="304800" lvl="0" indent="0" algn="l" rtl="0">
              <a:lnSpc>
                <a:spcPct val="80000"/>
              </a:lnSpc>
              <a:spcBef>
                <a:spcPts val="0"/>
              </a:spcBef>
              <a:spcAft>
                <a:spcPts val="0"/>
              </a:spcAft>
              <a:buSzPts val="800"/>
              <a:buNone/>
            </a:pPr>
            <a:r>
              <a:rPr lang="en-US" sz="800"/>
              <a:t>Add your comments to explain or interpret your sources</a:t>
            </a:r>
            <a:endParaRPr/>
          </a:p>
          <a:p>
            <a:pPr marL="304800" lvl="0" indent="0" algn="l" rtl="0">
              <a:lnSpc>
                <a:spcPct val="80000"/>
              </a:lnSpc>
              <a:spcBef>
                <a:spcPts val="0"/>
              </a:spcBef>
              <a:spcAft>
                <a:spcPts val="0"/>
              </a:spcAft>
              <a:buSzPts val="800"/>
              <a:buNone/>
            </a:pPr>
            <a:r>
              <a:rPr lang="en-US" sz="800"/>
              <a:t>Next turn to smaller details :</a:t>
            </a:r>
            <a:endParaRPr/>
          </a:p>
          <a:p>
            <a:pPr marL="304800" lvl="0" indent="0" algn="l" rtl="0">
              <a:lnSpc>
                <a:spcPct val="80000"/>
              </a:lnSpc>
              <a:spcBef>
                <a:spcPts val="0"/>
              </a:spcBef>
              <a:spcAft>
                <a:spcPts val="0"/>
              </a:spcAft>
              <a:buSzPts val="800"/>
              <a:buNone/>
            </a:pPr>
            <a:r>
              <a:rPr lang="en-US" sz="800"/>
              <a:t>Vary your word choice to eliminate unnecessary repetition.</a:t>
            </a:r>
            <a:endParaRPr/>
          </a:p>
          <a:p>
            <a:pPr marL="304800" lvl="0" indent="0" algn="l" rtl="0">
              <a:lnSpc>
                <a:spcPct val="80000"/>
              </a:lnSpc>
              <a:spcBef>
                <a:spcPts val="0"/>
              </a:spcBef>
              <a:spcAft>
                <a:spcPts val="0"/>
              </a:spcAft>
              <a:buSzPts val="800"/>
              <a:buNone/>
            </a:pPr>
            <a:r>
              <a:rPr lang="en-US" sz="800"/>
              <a:t>Review your grammar</a:t>
            </a:r>
            <a:endParaRPr/>
          </a:p>
          <a:p>
            <a:pPr marL="304800" lvl="0" indent="0" algn="l" rtl="0">
              <a:lnSpc>
                <a:spcPct val="80000"/>
              </a:lnSpc>
              <a:spcBef>
                <a:spcPts val="0"/>
              </a:spcBef>
              <a:spcAft>
                <a:spcPts val="0"/>
              </a:spcAft>
              <a:buSzPts val="800"/>
              <a:buNone/>
            </a:pPr>
            <a:r>
              <a:rPr lang="en-US" sz="800"/>
              <a:t>Consult a dictionary to confirm the spelling and use of difficult words.</a:t>
            </a:r>
            <a:endParaRPr/>
          </a:p>
          <a:p>
            <a:pPr marL="304800" lvl="0" indent="0" algn="l" rtl="0">
              <a:lnSpc>
                <a:spcPct val="80000"/>
              </a:lnSpc>
              <a:spcBef>
                <a:spcPts val="0"/>
              </a:spcBef>
              <a:spcAft>
                <a:spcPts val="0"/>
              </a:spcAft>
              <a:buSzPts val="800"/>
              <a:buNone/>
            </a:pPr>
            <a:r>
              <a:rPr lang="en-US" sz="800"/>
              <a:t>Check for errors in punctuation.</a:t>
            </a:r>
            <a:endParaRPr/>
          </a:p>
          <a:p>
            <a:pPr marL="304800" lvl="0" indent="0" algn="l" rtl="0">
              <a:lnSpc>
                <a:spcPct val="80000"/>
              </a:lnSpc>
              <a:spcBef>
                <a:spcPts val="0"/>
              </a:spcBef>
              <a:spcAft>
                <a:spcPts val="0"/>
              </a:spcAft>
              <a:buSzPts val="800"/>
              <a:buNone/>
            </a:pPr>
            <a:r>
              <a:rPr lang="en-US" sz="800" b="1"/>
              <a:t>5.3.4	Plagiarism</a:t>
            </a:r>
            <a:endParaRPr/>
          </a:p>
          <a:p>
            <a:pPr marL="304800" lvl="0" indent="0" algn="l" rtl="0">
              <a:lnSpc>
                <a:spcPct val="80000"/>
              </a:lnSpc>
              <a:spcBef>
                <a:spcPts val="0"/>
              </a:spcBef>
              <a:spcAft>
                <a:spcPts val="0"/>
              </a:spcAft>
              <a:buSzPts val="800"/>
              <a:buNone/>
            </a:pPr>
            <a:r>
              <a:rPr lang="en-US" sz="800"/>
              <a:t>A polite term for copying, plagiarism is the unacknowledged use of someone else’s words or ideas. It occurs when a writer omits quotation marks when citing the exact language of a source, fails to revise completely a paraphrased source, or gives no documentation for a quotation or paraphrase. The best way to avoid this problem is to be attentive to the following details. Also, all the summaries and paraphrases must be cited in the text, and included in the reference list in the end. (See also referencing). </a:t>
            </a:r>
            <a:endParaRPr/>
          </a:p>
          <a:p>
            <a:pPr marL="304800" lvl="0" indent="0" algn="l" rtl="0">
              <a:lnSpc>
                <a:spcPct val="80000"/>
              </a:lnSpc>
              <a:spcBef>
                <a:spcPts val="0"/>
              </a:spcBef>
              <a:spcAft>
                <a:spcPts val="0"/>
              </a:spcAft>
              <a:buSzPts val="800"/>
              <a:buNone/>
            </a:pPr>
            <a:r>
              <a:rPr lang="en-US" sz="800"/>
              <a:t>When you copy a quotation directly into your notes, check to be sure that you have put quotation marks around it. If you forget to include them when you copy, you might omit them in the paper as well</a:t>
            </a:r>
            <a:endParaRPr/>
          </a:p>
          <a:p>
            <a:pPr marL="304800" lvl="0" indent="0" algn="l" rtl="0">
              <a:lnSpc>
                <a:spcPct val="80000"/>
              </a:lnSpc>
              <a:spcBef>
                <a:spcPts val="0"/>
              </a:spcBef>
              <a:spcAft>
                <a:spcPts val="0"/>
              </a:spcAft>
              <a:buSzPts val="800"/>
              <a:buNone/>
            </a:pPr>
            <a:r>
              <a:rPr lang="en-US" sz="800" b="1"/>
              <a:t>Actions that might be seen as plagiarism</a:t>
            </a:r>
            <a:endParaRPr/>
          </a:p>
          <a:p>
            <a:pPr marL="304800" lvl="0" indent="0" algn="l" rtl="0">
              <a:lnSpc>
                <a:spcPct val="80000"/>
              </a:lnSpc>
              <a:spcBef>
                <a:spcPts val="0"/>
              </a:spcBef>
              <a:spcAft>
                <a:spcPts val="0"/>
              </a:spcAft>
              <a:buSzPts val="800"/>
              <a:buNone/>
            </a:pPr>
            <a:r>
              <a:rPr lang="en-US" sz="800" b="1"/>
              <a:t>            </a:t>
            </a:r>
            <a:r>
              <a:rPr lang="en-US" sz="800"/>
              <a:t>Buying, stealing, or                                                          Using the source too</a:t>
            </a:r>
            <a:endParaRPr/>
          </a:p>
          <a:p>
            <a:pPr marL="304800" lvl="0" indent="0" algn="l" rtl="0">
              <a:lnSpc>
                <a:spcPct val="80000"/>
              </a:lnSpc>
              <a:spcBef>
                <a:spcPts val="0"/>
              </a:spcBef>
              <a:spcAft>
                <a:spcPts val="0"/>
              </a:spcAft>
              <a:buSzPts val="800"/>
              <a:buNone/>
            </a:pPr>
            <a:r>
              <a:rPr lang="en-US" sz="800"/>
              <a:t>          borrowing a paper                                                             closely when</a:t>
            </a:r>
            <a:endParaRPr/>
          </a:p>
          <a:p>
            <a:pPr marL="304800" lvl="0" indent="0" algn="l" rtl="0">
              <a:lnSpc>
                <a:spcPct val="80000"/>
              </a:lnSpc>
              <a:spcBef>
                <a:spcPts val="0"/>
              </a:spcBef>
              <a:spcAft>
                <a:spcPts val="0"/>
              </a:spcAft>
              <a:buSzPts val="800"/>
              <a:buNone/>
            </a:pPr>
            <a:r>
              <a:rPr lang="en-US" sz="800"/>
              <a:t>                                                                                     paraphrasing</a:t>
            </a:r>
            <a:endParaRPr/>
          </a:p>
          <a:p>
            <a:pPr marL="304800" lvl="0" indent="0" algn="l" rtl="0">
              <a:lnSpc>
                <a:spcPct val="80000"/>
              </a:lnSpc>
              <a:spcBef>
                <a:spcPts val="0"/>
              </a:spcBef>
              <a:spcAft>
                <a:spcPts val="0"/>
              </a:spcAft>
              <a:buSzPts val="800"/>
              <a:buNone/>
            </a:pPr>
            <a:r>
              <a:rPr lang="en-US" sz="800"/>
              <a:t>                                Hiring someone to                Building on someone’s</a:t>
            </a:r>
            <a:endParaRPr/>
          </a:p>
          <a:p>
            <a:pPr marL="304800" lvl="0" indent="0" algn="l" rtl="0">
              <a:lnSpc>
                <a:spcPct val="80000"/>
              </a:lnSpc>
              <a:spcBef>
                <a:spcPts val="0"/>
              </a:spcBef>
              <a:spcAft>
                <a:spcPts val="0"/>
              </a:spcAft>
              <a:buSzPts val="800"/>
              <a:buNone/>
            </a:pPr>
            <a:r>
              <a:rPr lang="en-US" sz="800"/>
              <a:t>                                write your paper                   ideas without citation</a:t>
            </a:r>
            <a:endParaRPr/>
          </a:p>
          <a:p>
            <a:pPr marL="304800" lvl="0" indent="0" algn="l" rtl="0">
              <a:lnSpc>
                <a:spcPct val="80000"/>
              </a:lnSpc>
              <a:spcBef>
                <a:spcPts val="0"/>
              </a:spcBef>
              <a:spcAft>
                <a:spcPts val="0"/>
              </a:spcAft>
              <a:buSzPts val="800"/>
              <a:buNone/>
            </a:pPr>
            <a:r>
              <a:rPr lang="en-US" sz="800"/>
              <a:t>   Copying from another source without citing</a:t>
            </a:r>
            <a:endParaRPr/>
          </a:p>
          <a:p>
            <a:pPr marL="304800" lvl="0" indent="0" algn="l" rtl="0">
              <a:lnSpc>
                <a:spcPct val="80000"/>
              </a:lnSpc>
              <a:spcBef>
                <a:spcPts val="0"/>
              </a:spcBef>
              <a:spcAft>
                <a:spcPts val="0"/>
              </a:spcAft>
              <a:buSzPts val="800"/>
              <a:buNone/>
            </a:pPr>
            <a:r>
              <a:rPr lang="en-US" sz="800"/>
              <a:t>(on purpose or by accident)</a:t>
            </a:r>
            <a:endParaRPr/>
          </a:p>
          <a:p>
            <a:pPr marL="304800" lvl="0" indent="0" algn="l" rtl="0">
              <a:lnSpc>
                <a:spcPct val="80000"/>
              </a:lnSpc>
              <a:spcBef>
                <a:spcPts val="0"/>
              </a:spcBef>
              <a:spcAft>
                <a:spcPts val="0"/>
              </a:spcAft>
              <a:buSzPts val="800"/>
              <a:buNone/>
            </a:pPr>
            <a:r>
              <a:rPr lang="en-US" sz="800"/>
              <a:t>  Deliberate                                                       Possibly Accidental</a:t>
            </a:r>
            <a:endParaRPr/>
          </a:p>
          <a:p>
            <a:pPr marL="304800" lvl="0" indent="0" algn="l" rtl="0">
              <a:lnSpc>
                <a:spcPct val="80000"/>
              </a:lnSpc>
              <a:spcBef>
                <a:spcPts val="0"/>
              </a:spcBef>
              <a:spcAft>
                <a:spcPts val="0"/>
              </a:spcAft>
              <a:buSzPts val="800"/>
              <a:buNone/>
            </a:pPr>
            <a:r>
              <a:rPr lang="en-US" sz="800"/>
              <a:t>                     Plagiarism                                                            Plagiarism</a:t>
            </a:r>
            <a:endParaRPr/>
          </a:p>
          <a:p>
            <a:pPr marL="304800" lvl="0" indent="0" algn="l" rtl="0">
              <a:lnSpc>
                <a:spcPct val="80000"/>
              </a:lnSpc>
              <a:spcBef>
                <a:spcPts val="0"/>
              </a:spcBef>
              <a:spcAft>
                <a:spcPts val="0"/>
              </a:spcAft>
              <a:buSzPts val="800"/>
              <a:buNone/>
            </a:pPr>
            <a:r>
              <a:rPr lang="en-US" sz="800"/>
              <a:t/>
            </a:r>
            <a:br>
              <a:rPr lang="en-US" sz="800"/>
            </a:br>
            <a:r>
              <a:rPr lang="en-US" sz="800" b="1"/>
              <a:t>Choosing When to Give Credit</a:t>
            </a:r>
            <a:endParaRPr sz="800"/>
          </a:p>
          <a:p>
            <a:pPr marL="304800" lvl="0" indent="0" algn="l" rtl="0">
              <a:lnSpc>
                <a:spcPct val="80000"/>
              </a:lnSpc>
              <a:spcBef>
                <a:spcPts val="0"/>
              </a:spcBef>
              <a:spcAft>
                <a:spcPts val="0"/>
              </a:spcAft>
              <a:buSzPts val="800"/>
              <a:buNone/>
            </a:pPr>
            <a:r>
              <a:rPr lang="en-US" sz="800" b="1"/>
              <a:t>Need to DocumentNo Need to Document</a:t>
            </a:r>
            <a:endParaRPr/>
          </a:p>
          <a:p>
            <a:pPr marL="304800" lvl="0" indent="0" algn="l" rtl="0">
              <a:lnSpc>
                <a:spcPct val="80000"/>
              </a:lnSpc>
              <a:spcBef>
                <a:spcPts val="0"/>
              </a:spcBef>
              <a:spcAft>
                <a:spcPts val="0"/>
              </a:spcAft>
              <a:buSzPts val="800"/>
              <a:buNone/>
            </a:pPr>
            <a:r>
              <a:rPr lang="en-US" sz="800"/>
              <a:t>When you are using or referring to somebody else’s words or ideas from a magazine, book, newspaper, song, TV program, movie, Web page, computer program, letter, advertisement, or any other medium </a:t>
            </a:r>
            <a:endParaRPr/>
          </a:p>
          <a:p>
            <a:pPr marL="304800" lvl="0" indent="0" algn="l" rtl="0">
              <a:lnSpc>
                <a:spcPct val="80000"/>
              </a:lnSpc>
              <a:spcBef>
                <a:spcPts val="0"/>
              </a:spcBef>
              <a:spcAft>
                <a:spcPts val="0"/>
              </a:spcAft>
              <a:buSzPts val="800"/>
              <a:buNone/>
            </a:pPr>
            <a:r>
              <a:rPr lang="en-US" sz="800"/>
              <a:t>When you use information gained through interviewing another person</a:t>
            </a:r>
            <a:endParaRPr/>
          </a:p>
          <a:p>
            <a:pPr marL="304800" lvl="0" indent="0" algn="l" rtl="0">
              <a:lnSpc>
                <a:spcPct val="80000"/>
              </a:lnSpc>
              <a:spcBef>
                <a:spcPts val="0"/>
              </a:spcBef>
              <a:spcAft>
                <a:spcPts val="0"/>
              </a:spcAft>
              <a:buSzPts val="800"/>
              <a:buNone/>
            </a:pPr>
            <a:r>
              <a:rPr lang="en-US" sz="800"/>
              <a:t>When you copy the exact words or a </a:t>
            </a:r>
            <a:r>
              <a:rPr lang="en-US" sz="800" b="1"/>
              <a:t>“unique phrase”</a:t>
            </a:r>
            <a:r>
              <a:rPr lang="en-US" sz="800"/>
              <a:t> from somewhere</a:t>
            </a:r>
            <a:endParaRPr/>
          </a:p>
          <a:p>
            <a:pPr marL="304800" lvl="0" indent="0" algn="l" rtl="0">
              <a:lnSpc>
                <a:spcPct val="80000"/>
              </a:lnSpc>
              <a:spcBef>
                <a:spcPts val="0"/>
              </a:spcBef>
              <a:spcAft>
                <a:spcPts val="0"/>
              </a:spcAft>
              <a:buSzPts val="800"/>
              <a:buNone/>
            </a:pPr>
            <a:r>
              <a:rPr lang="en-US" sz="800"/>
              <a:t>When you reprint any diagrams, illustrations, charts, and pictures</a:t>
            </a:r>
            <a:endParaRPr/>
          </a:p>
          <a:p>
            <a:pPr marL="304800" lvl="0" indent="0" algn="l" rtl="0">
              <a:lnSpc>
                <a:spcPct val="80000"/>
              </a:lnSpc>
              <a:spcBef>
                <a:spcPts val="0"/>
              </a:spcBef>
              <a:spcAft>
                <a:spcPts val="0"/>
              </a:spcAft>
              <a:buSzPts val="800"/>
              <a:buNone/>
            </a:pPr>
            <a:r>
              <a:rPr lang="en-US" sz="800"/>
              <a:t>When you use ideas that others have given you in conversations or over </a:t>
            </a:r>
            <a:endParaRPr/>
          </a:p>
          <a:p>
            <a:pPr marL="304800" lvl="0" indent="0" algn="l" rtl="0">
              <a:lnSpc>
                <a:spcPct val="80000"/>
              </a:lnSpc>
              <a:spcBef>
                <a:spcPts val="0"/>
              </a:spcBef>
              <a:spcAft>
                <a:spcPts val="0"/>
              </a:spcAft>
              <a:buSzPts val="800"/>
              <a:buNone/>
            </a:pPr>
            <a:r>
              <a:rPr lang="en-US" sz="800"/>
              <a:t>Email  </a:t>
            </a:r>
            <a:endParaRPr/>
          </a:p>
          <a:p>
            <a:pPr marL="304800" lvl="0" indent="0" algn="l" rtl="0">
              <a:lnSpc>
                <a:spcPct val="80000"/>
              </a:lnSpc>
              <a:spcBef>
                <a:spcPts val="0"/>
              </a:spcBef>
              <a:spcAft>
                <a:spcPts val="0"/>
              </a:spcAft>
              <a:buSzPts val="800"/>
              <a:buNone/>
            </a:pPr>
            <a:r>
              <a:rPr lang="en-US" sz="800"/>
              <a:t>When you are writing your own</a:t>
            </a:r>
            <a:endParaRPr/>
          </a:p>
          <a:p>
            <a:pPr marL="304800" lvl="0" indent="0" algn="l" rtl="0">
              <a:lnSpc>
                <a:spcPct val="80000"/>
              </a:lnSpc>
              <a:spcBef>
                <a:spcPts val="0"/>
              </a:spcBef>
              <a:spcAft>
                <a:spcPts val="0"/>
              </a:spcAft>
              <a:buSzPts val="800"/>
              <a:buNone/>
            </a:pPr>
            <a:r>
              <a:rPr lang="en-US" sz="800"/>
              <a:t>experiences, your own observations, your own insights, your own thoughts, your own conclusions about a subject</a:t>
            </a:r>
            <a:endParaRPr/>
          </a:p>
          <a:p>
            <a:pPr marL="304800" lvl="0" indent="0" algn="l" rtl="0">
              <a:lnSpc>
                <a:spcPct val="80000"/>
              </a:lnSpc>
              <a:spcBef>
                <a:spcPts val="0"/>
              </a:spcBef>
              <a:spcAft>
                <a:spcPts val="0"/>
              </a:spcAft>
              <a:buSzPts val="800"/>
              <a:buNone/>
            </a:pPr>
            <a:r>
              <a:rPr lang="en-US" sz="800"/>
              <a:t>When you are using “common knowledge” – folklore, common sense observations, shared information within your field of study or cultural group</a:t>
            </a:r>
            <a:endParaRPr/>
          </a:p>
          <a:p>
            <a:pPr marL="304800" lvl="0" indent="0" algn="l" rtl="0">
              <a:lnSpc>
                <a:spcPct val="80000"/>
              </a:lnSpc>
              <a:spcBef>
                <a:spcPts val="0"/>
              </a:spcBef>
              <a:spcAft>
                <a:spcPts val="0"/>
              </a:spcAft>
              <a:buSzPts val="800"/>
              <a:buNone/>
            </a:pPr>
            <a:r>
              <a:rPr lang="en-US" sz="800"/>
              <a:t>When you are compiling generally accepted facts</a:t>
            </a:r>
            <a:endParaRPr/>
          </a:p>
          <a:p>
            <a:pPr marL="304800" lvl="0" indent="0" algn="l" rtl="0">
              <a:lnSpc>
                <a:spcPct val="80000"/>
              </a:lnSpc>
              <a:spcBef>
                <a:spcPts val="0"/>
              </a:spcBef>
              <a:spcAft>
                <a:spcPts val="0"/>
              </a:spcAft>
              <a:buSzPts val="800"/>
              <a:buNone/>
            </a:pPr>
            <a:r>
              <a:rPr lang="en-US" sz="800"/>
              <a:t>When you are writing up your own experimental results</a:t>
            </a:r>
            <a:endParaRPr/>
          </a:p>
          <a:p>
            <a:pPr marL="304800" lvl="0" indent="0" algn="l" rtl="0">
              <a:lnSpc>
                <a:spcPct val="80000"/>
              </a:lnSpc>
              <a:spcBef>
                <a:spcPts val="0"/>
              </a:spcBef>
              <a:spcAft>
                <a:spcPts val="0"/>
              </a:spcAft>
              <a:buSzPts val="800"/>
              <a:buNone/>
            </a:pPr>
            <a:r>
              <a:rPr lang="en-US" sz="800" b="1"/>
              <a:t>Making Sure You Are Safe</a:t>
            </a:r>
            <a:endParaRPr/>
          </a:p>
          <a:p>
            <a:pPr marL="304800" lvl="0" indent="0" algn="l" rtl="0">
              <a:lnSpc>
                <a:spcPct val="80000"/>
              </a:lnSpc>
              <a:spcBef>
                <a:spcPts val="0"/>
              </a:spcBef>
              <a:spcAft>
                <a:spcPts val="0"/>
              </a:spcAft>
              <a:buSzPts val="800"/>
              <a:buNone/>
            </a:pPr>
            <a:r>
              <a:rPr lang="en-US" sz="800" b="1"/>
              <a:t>Action during the writing ProcessAppearance on the finished product</a:t>
            </a:r>
            <a:r>
              <a:rPr lang="en-US" sz="800"/>
              <a:t>When researching, note-taking, and interviewing</a:t>
            </a:r>
            <a:endParaRPr/>
          </a:p>
          <a:p>
            <a:pPr marL="304800" lvl="0" indent="0" algn="l" rtl="0">
              <a:lnSpc>
                <a:spcPct val="80000"/>
              </a:lnSpc>
              <a:spcBef>
                <a:spcPts val="0"/>
              </a:spcBef>
              <a:spcAft>
                <a:spcPts val="0"/>
              </a:spcAft>
              <a:buSzPts val="800"/>
              <a:buNone/>
            </a:pPr>
            <a:r>
              <a:rPr lang="en-US" sz="800"/>
              <a:t>Mark </a:t>
            </a:r>
            <a:r>
              <a:rPr lang="en-US" sz="800" i="1"/>
              <a:t>everything </a:t>
            </a:r>
            <a:r>
              <a:rPr lang="en-US" sz="800"/>
              <a:t>that is someone else’s words with a big Q (for quote) or with big quotation marks</a:t>
            </a:r>
            <a:endParaRPr/>
          </a:p>
          <a:p>
            <a:pPr marL="304800" lvl="0" indent="0" algn="l" rtl="0">
              <a:lnSpc>
                <a:spcPct val="80000"/>
              </a:lnSpc>
              <a:spcBef>
                <a:spcPts val="0"/>
              </a:spcBef>
              <a:spcAft>
                <a:spcPts val="0"/>
              </a:spcAft>
              <a:buSzPts val="800"/>
              <a:buNone/>
            </a:pPr>
            <a:r>
              <a:rPr lang="en-US" sz="800"/>
              <a:t>Indicate in your notes which ideas are taken from sources (S) and which are your own insights (ME)</a:t>
            </a:r>
            <a:endParaRPr/>
          </a:p>
          <a:p>
            <a:pPr marL="304800" lvl="0" indent="0" algn="l" rtl="0">
              <a:lnSpc>
                <a:spcPct val="80000"/>
              </a:lnSpc>
              <a:spcBef>
                <a:spcPts val="0"/>
              </a:spcBef>
              <a:spcAft>
                <a:spcPts val="0"/>
              </a:spcAft>
              <a:buSzPts val="800"/>
              <a:buNone/>
            </a:pPr>
            <a:r>
              <a:rPr lang="en-US" sz="800"/>
              <a:t>Record all of the relevant documentation information in your notes</a:t>
            </a:r>
            <a:endParaRPr/>
          </a:p>
          <a:p>
            <a:pPr marL="304800" lvl="0" indent="0" algn="l" rtl="0">
              <a:lnSpc>
                <a:spcPct val="80000"/>
              </a:lnSpc>
              <a:spcBef>
                <a:spcPts val="0"/>
              </a:spcBef>
              <a:spcAft>
                <a:spcPts val="0"/>
              </a:spcAft>
              <a:buSzPts val="800"/>
              <a:buNone/>
            </a:pPr>
            <a:r>
              <a:rPr lang="en-US" sz="800"/>
              <a:t>Proofread and check with your notes (or photocopies of sources) to make sure that anything taken from your notes is acknowledged in some combination of the ways listed below:</a:t>
            </a:r>
            <a:endParaRPr/>
          </a:p>
          <a:p>
            <a:pPr marL="304800" lvl="0" indent="0" algn="l" rtl="0">
              <a:lnSpc>
                <a:spcPct val="80000"/>
              </a:lnSpc>
              <a:spcBef>
                <a:spcPts val="0"/>
              </a:spcBef>
              <a:spcAft>
                <a:spcPts val="0"/>
              </a:spcAft>
              <a:buSzPts val="800"/>
              <a:buNone/>
            </a:pPr>
            <a:r>
              <a:rPr lang="en-US" sz="800"/>
              <a:t>In-text citation</a:t>
            </a:r>
            <a:endParaRPr/>
          </a:p>
          <a:p>
            <a:pPr marL="304800" lvl="0" indent="0" algn="l" rtl="0">
              <a:lnSpc>
                <a:spcPct val="80000"/>
              </a:lnSpc>
              <a:spcBef>
                <a:spcPts val="0"/>
              </a:spcBef>
              <a:spcAft>
                <a:spcPts val="0"/>
              </a:spcAft>
              <a:buSzPts val="800"/>
              <a:buNone/>
            </a:pPr>
            <a:r>
              <a:rPr lang="en-US" sz="800"/>
              <a:t>Footnotes</a:t>
            </a:r>
            <a:endParaRPr/>
          </a:p>
          <a:p>
            <a:pPr marL="304800" lvl="0" indent="0" algn="l" rtl="0">
              <a:lnSpc>
                <a:spcPct val="80000"/>
              </a:lnSpc>
              <a:spcBef>
                <a:spcPts val="0"/>
              </a:spcBef>
              <a:spcAft>
                <a:spcPts val="0"/>
              </a:spcAft>
              <a:buSzPts val="800"/>
              <a:buNone/>
            </a:pPr>
            <a:r>
              <a:rPr lang="en-US" sz="800"/>
              <a:t>Bibliography</a:t>
            </a:r>
            <a:endParaRPr/>
          </a:p>
          <a:p>
            <a:pPr marL="304800" lvl="0" indent="0" algn="l" rtl="0">
              <a:lnSpc>
                <a:spcPct val="80000"/>
              </a:lnSpc>
              <a:spcBef>
                <a:spcPts val="0"/>
              </a:spcBef>
              <a:spcAft>
                <a:spcPts val="0"/>
              </a:spcAft>
              <a:buSzPts val="800"/>
              <a:buNone/>
            </a:pPr>
            <a:r>
              <a:rPr lang="en-US" sz="800"/>
              <a:t>Quotation marks</a:t>
            </a:r>
            <a:endParaRPr/>
          </a:p>
          <a:p>
            <a:pPr marL="304800" lvl="0" indent="0" algn="l" rtl="0">
              <a:lnSpc>
                <a:spcPct val="80000"/>
              </a:lnSpc>
              <a:spcBef>
                <a:spcPts val="0"/>
              </a:spcBef>
              <a:spcAft>
                <a:spcPts val="0"/>
              </a:spcAft>
              <a:buSzPts val="800"/>
              <a:buNone/>
            </a:pPr>
            <a:r>
              <a:rPr lang="en-US" sz="800"/>
              <a:t>Indirect quotations</a:t>
            </a:r>
            <a:endParaRPr/>
          </a:p>
          <a:p>
            <a:pPr marL="304800" lvl="0" indent="0" algn="l" rtl="0">
              <a:lnSpc>
                <a:spcPct val="80000"/>
              </a:lnSpc>
              <a:spcBef>
                <a:spcPts val="0"/>
              </a:spcBef>
              <a:spcAft>
                <a:spcPts val="0"/>
              </a:spcAft>
              <a:buSzPts val="800"/>
              <a:buNone/>
            </a:pPr>
            <a:r>
              <a:rPr lang="en-US" sz="800"/>
              <a:t>When paraphrasing and summarizing</a:t>
            </a:r>
            <a:endParaRPr/>
          </a:p>
          <a:p>
            <a:pPr marL="304800" lvl="0" indent="0" algn="l" rtl="0">
              <a:lnSpc>
                <a:spcPct val="80000"/>
              </a:lnSpc>
              <a:spcBef>
                <a:spcPts val="0"/>
              </a:spcBef>
              <a:spcAft>
                <a:spcPts val="0"/>
              </a:spcAft>
              <a:buSzPts val="800"/>
              <a:buNone/>
            </a:pPr>
            <a:r>
              <a:rPr lang="en-US" sz="800"/>
              <a:t>First, write your paraphrase and summary without looking at the original text, so you rely only on your memory.</a:t>
            </a:r>
            <a:endParaRPr/>
          </a:p>
          <a:p>
            <a:pPr marL="304800" lvl="0" indent="0" algn="l" rtl="0">
              <a:lnSpc>
                <a:spcPct val="80000"/>
              </a:lnSpc>
              <a:spcBef>
                <a:spcPts val="0"/>
              </a:spcBef>
              <a:spcAft>
                <a:spcPts val="0"/>
              </a:spcAft>
              <a:buSzPts val="800"/>
              <a:buNone/>
            </a:pPr>
            <a:r>
              <a:rPr lang="en-US" sz="800"/>
              <a:t>Next, check your version with the original for content, accuracy, and mistakenly borrowed phrases</a:t>
            </a:r>
            <a:endParaRPr/>
          </a:p>
          <a:p>
            <a:pPr marL="304800" lvl="0" indent="0" algn="l" rtl="0">
              <a:lnSpc>
                <a:spcPct val="80000"/>
              </a:lnSpc>
              <a:spcBef>
                <a:spcPts val="0"/>
              </a:spcBef>
              <a:spcAft>
                <a:spcPts val="0"/>
              </a:spcAft>
              <a:buSzPts val="800"/>
              <a:buNone/>
            </a:pPr>
            <a:r>
              <a:rPr lang="en-US" sz="800"/>
              <a:t>Begin your summary with a statement giving credit to the source: According to Jonathan Kozol, …</a:t>
            </a:r>
            <a:endParaRPr/>
          </a:p>
          <a:p>
            <a:pPr marL="304800" lvl="0" indent="0" algn="l" rtl="0">
              <a:lnSpc>
                <a:spcPct val="80000"/>
              </a:lnSpc>
              <a:spcBef>
                <a:spcPts val="0"/>
              </a:spcBef>
              <a:spcAft>
                <a:spcPts val="0"/>
              </a:spcAft>
              <a:buSzPts val="800"/>
              <a:buNone/>
            </a:pPr>
            <a:r>
              <a:rPr lang="en-US" sz="800"/>
              <a:t>Put any unique words or phrases that you cannot change, or do not want to change, in quotation marks: …”savage inequalities” exist throughout our educational system (Kozol).</a:t>
            </a:r>
            <a:endParaRPr/>
          </a:p>
          <a:p>
            <a:pPr marL="304800" lvl="0" indent="0" algn="l" rtl="0">
              <a:lnSpc>
                <a:spcPct val="80000"/>
              </a:lnSpc>
              <a:spcBef>
                <a:spcPts val="0"/>
              </a:spcBef>
              <a:spcAft>
                <a:spcPts val="0"/>
              </a:spcAft>
              <a:buSzPts val="800"/>
              <a:buNone/>
            </a:pPr>
            <a:r>
              <a:rPr lang="en-US" sz="800"/>
              <a:t>When quoting directly</a:t>
            </a:r>
            <a:endParaRPr/>
          </a:p>
          <a:p>
            <a:pPr marL="304800" lvl="0" indent="0" algn="l" rtl="0">
              <a:lnSpc>
                <a:spcPct val="80000"/>
              </a:lnSpc>
              <a:spcBef>
                <a:spcPts val="0"/>
              </a:spcBef>
              <a:spcAft>
                <a:spcPts val="0"/>
              </a:spcAft>
              <a:buSzPts val="800"/>
              <a:buNone/>
            </a:pPr>
            <a:r>
              <a:rPr lang="en-US" sz="800"/>
              <a:t>Keep the person’s name near the quote in your notes, and in your paper</a:t>
            </a:r>
            <a:endParaRPr/>
          </a:p>
          <a:p>
            <a:pPr marL="304800" lvl="0" indent="0" algn="l" rtl="0">
              <a:lnSpc>
                <a:spcPct val="80000"/>
              </a:lnSpc>
              <a:spcBef>
                <a:spcPts val="0"/>
              </a:spcBef>
              <a:spcAft>
                <a:spcPts val="0"/>
              </a:spcAft>
              <a:buSzPts val="800"/>
              <a:buNone/>
            </a:pPr>
            <a:r>
              <a:rPr lang="en-US" sz="800"/>
              <a:t>Select those direct quotes that make the most impact in your paper ---  too many direct quotes may lessen your credibility and interfere with your style</a:t>
            </a:r>
            <a:endParaRPr/>
          </a:p>
          <a:p>
            <a:pPr marL="304800" lvl="0" indent="0" algn="l" rtl="0">
              <a:lnSpc>
                <a:spcPct val="80000"/>
              </a:lnSpc>
              <a:spcBef>
                <a:spcPts val="0"/>
              </a:spcBef>
              <a:spcAft>
                <a:spcPts val="0"/>
              </a:spcAft>
              <a:buSzPts val="800"/>
              <a:buNone/>
            </a:pPr>
            <a:r>
              <a:rPr lang="en-US" sz="800"/>
              <a:t>Mention the person’s name either at the beginning of the quote, in the middle, or at the end</a:t>
            </a:r>
            <a:endParaRPr/>
          </a:p>
          <a:p>
            <a:pPr marL="304800" lvl="0" indent="0" algn="l" rtl="0">
              <a:lnSpc>
                <a:spcPct val="80000"/>
              </a:lnSpc>
              <a:spcBef>
                <a:spcPts val="0"/>
              </a:spcBef>
              <a:spcAft>
                <a:spcPts val="0"/>
              </a:spcAft>
              <a:buSzPts val="800"/>
              <a:buNone/>
            </a:pPr>
            <a:r>
              <a:rPr lang="en-US" sz="800"/>
              <a:t>Put quotation marks around the text that you are quoting</a:t>
            </a:r>
            <a:endParaRPr/>
          </a:p>
          <a:p>
            <a:pPr marL="304800" lvl="0" indent="0" algn="l" rtl="0">
              <a:lnSpc>
                <a:spcPct val="80000"/>
              </a:lnSpc>
              <a:spcBef>
                <a:spcPts val="0"/>
              </a:spcBef>
              <a:spcAft>
                <a:spcPts val="0"/>
              </a:spcAft>
              <a:buSzPts val="800"/>
              <a:buNone/>
            </a:pPr>
            <a:r>
              <a:rPr lang="en-US" sz="800"/>
              <a:t>Indicate added phrases in brackets</a:t>
            </a:r>
            <a:endParaRPr/>
          </a:p>
          <a:p>
            <a:pPr marL="304800" lvl="0" indent="0" algn="l" rtl="0">
              <a:lnSpc>
                <a:spcPct val="80000"/>
              </a:lnSpc>
              <a:spcBef>
                <a:spcPts val="0"/>
              </a:spcBef>
              <a:spcAft>
                <a:spcPts val="0"/>
              </a:spcAft>
              <a:buSzPts val="800"/>
              <a:buNone/>
            </a:pPr>
            <a:r>
              <a:rPr lang="en-US" sz="800"/>
              <a:t>      ( [ ] ) and omitted                 text with ellipses             (…)When quoting indirectly</a:t>
            </a:r>
            <a:endParaRPr/>
          </a:p>
          <a:p>
            <a:pPr marL="304800" lvl="0" indent="0" algn="l" rtl="0">
              <a:lnSpc>
                <a:spcPct val="80000"/>
              </a:lnSpc>
              <a:spcBef>
                <a:spcPts val="0"/>
              </a:spcBef>
              <a:spcAft>
                <a:spcPts val="0"/>
              </a:spcAft>
              <a:buSzPts val="800"/>
              <a:buNone/>
            </a:pPr>
            <a:r>
              <a:rPr lang="en-US" sz="800"/>
              <a:t>Keep the person’s name near the text in your notes, and in your paper</a:t>
            </a:r>
            <a:endParaRPr/>
          </a:p>
          <a:p>
            <a:pPr marL="304800" lvl="0" indent="0" algn="l" rtl="0">
              <a:lnSpc>
                <a:spcPct val="80000"/>
              </a:lnSpc>
              <a:spcBef>
                <a:spcPts val="0"/>
              </a:spcBef>
              <a:spcAft>
                <a:spcPts val="0"/>
              </a:spcAft>
              <a:buSzPts val="800"/>
              <a:buNone/>
            </a:pPr>
            <a:r>
              <a:rPr lang="en-US" sz="800"/>
              <a:t>Rewrite the key ideas using different words and sentence structures than the original text</a:t>
            </a:r>
            <a:endParaRPr/>
          </a:p>
          <a:p>
            <a:pPr marL="304800" lvl="0" indent="0" algn="l" rtl="0">
              <a:lnSpc>
                <a:spcPct val="80000"/>
              </a:lnSpc>
              <a:spcBef>
                <a:spcPts val="0"/>
              </a:spcBef>
              <a:spcAft>
                <a:spcPts val="0"/>
              </a:spcAft>
              <a:buSzPts val="800"/>
              <a:buNone/>
            </a:pPr>
            <a:r>
              <a:rPr lang="en-US" sz="800"/>
              <a:t>Mention the person’s name either at the beginning of the information, or in the middle, or at that end </a:t>
            </a:r>
            <a:endParaRPr/>
          </a:p>
          <a:p>
            <a:pPr marL="304800" lvl="0" indent="0" algn="l" rtl="0">
              <a:lnSpc>
                <a:spcPct val="80000"/>
              </a:lnSpc>
              <a:spcBef>
                <a:spcPts val="0"/>
              </a:spcBef>
              <a:spcAft>
                <a:spcPts val="0"/>
              </a:spcAft>
              <a:buSzPts val="800"/>
              <a:buNone/>
            </a:pPr>
            <a:r>
              <a:rPr lang="en-US" sz="800"/>
              <a:t>Double check to make sure that your words and sentence structures are different than the original text</a:t>
            </a:r>
            <a:endParaRPr/>
          </a:p>
          <a:p>
            <a:pPr marL="304800" lvl="0" indent="0" algn="l" rtl="0">
              <a:lnSpc>
                <a:spcPct val="80000"/>
              </a:lnSpc>
              <a:spcBef>
                <a:spcPts val="0"/>
              </a:spcBef>
              <a:spcAft>
                <a:spcPts val="0"/>
              </a:spcAft>
              <a:buSzPts val="800"/>
              <a:buNone/>
            </a:pPr>
            <a:r>
              <a:rPr lang="en-US" sz="800"/>
              <a:t/>
            </a:r>
            <a:br>
              <a:rPr lang="en-US" sz="800"/>
            </a:br>
            <a:r>
              <a:rPr lang="en-US" sz="800" b="1"/>
              <a:t>6.	STEP 6: Outlining </a:t>
            </a:r>
            <a:endParaRPr/>
          </a:p>
          <a:p>
            <a:pPr marL="304800" lvl="0" indent="0" algn="l" rtl="0">
              <a:lnSpc>
                <a:spcPct val="80000"/>
              </a:lnSpc>
              <a:spcBef>
                <a:spcPts val="0"/>
              </a:spcBef>
              <a:spcAft>
                <a:spcPts val="0"/>
              </a:spcAft>
              <a:buSzPts val="800"/>
              <a:buNone/>
            </a:pPr>
            <a:r>
              <a:rPr lang="en-US" sz="800"/>
              <a:t>Make an outline for your paper, using as a basis the topics that may have occurred to you as you read.  An outline is a detailed plan or the skeleton of your paper. </a:t>
            </a:r>
            <a:endParaRPr/>
          </a:p>
          <a:p>
            <a:pPr marL="304800" lvl="0" indent="0" algn="l" rtl="0">
              <a:lnSpc>
                <a:spcPct val="80000"/>
              </a:lnSpc>
              <a:spcBef>
                <a:spcPts val="0"/>
              </a:spcBef>
              <a:spcAft>
                <a:spcPts val="0"/>
              </a:spcAft>
              <a:buSzPts val="800"/>
              <a:buNone/>
            </a:pPr>
            <a:r>
              <a:rPr lang="en-US" sz="800"/>
              <a:t>The outline provides a more formal summary of a writer’s ideas.  Instead of in a paragraph, however, information you gather appears in a special manner.  Main ideas are numbered with Roman numerals.  Supporting ideas have letters and appear under the main headings.  This kind of arrangement lets you see at a glance how the key ideas relate to each other and how the writer has backed up important points.</a:t>
            </a:r>
            <a:endParaRPr/>
          </a:p>
          <a:p>
            <a:pPr marL="304800" lvl="0" indent="0" algn="l" rtl="0">
              <a:lnSpc>
                <a:spcPct val="80000"/>
              </a:lnSpc>
              <a:spcBef>
                <a:spcPts val="0"/>
              </a:spcBef>
              <a:spcAft>
                <a:spcPts val="0"/>
              </a:spcAft>
              <a:buSzPts val="800"/>
              <a:buNone/>
            </a:pPr>
            <a:r>
              <a:rPr lang="en-US" sz="800"/>
              <a:t>	</a:t>
            </a:r>
            <a:endParaRPr/>
          </a:p>
          <a:p>
            <a:pPr marL="304800" lvl="0" indent="0" algn="l" rtl="0">
              <a:lnSpc>
                <a:spcPct val="80000"/>
              </a:lnSpc>
              <a:spcBef>
                <a:spcPts val="0"/>
              </a:spcBef>
              <a:spcAft>
                <a:spcPts val="0"/>
              </a:spcAft>
              <a:buSzPts val="800"/>
              <a:buNone/>
            </a:pPr>
            <a:r>
              <a:rPr lang="en-US" sz="800"/>
              <a:t>The form of an outline looks like this:</a:t>
            </a:r>
            <a:endParaRPr/>
          </a:p>
          <a:p>
            <a:pPr marL="304800" lvl="0" indent="0" algn="l" rtl="0">
              <a:lnSpc>
                <a:spcPct val="80000"/>
              </a:lnSpc>
              <a:spcBef>
                <a:spcPts val="0"/>
              </a:spcBef>
              <a:spcAft>
                <a:spcPts val="0"/>
              </a:spcAft>
              <a:buSzPts val="800"/>
              <a:buNone/>
            </a:pPr>
            <a:r>
              <a:rPr lang="en-US" sz="800"/>
              <a:t>					</a:t>
            </a:r>
            <a:r>
              <a:rPr lang="en-US" sz="800" b="1"/>
              <a:t>Title</a:t>
            </a:r>
            <a:endParaRPr/>
          </a:p>
          <a:p>
            <a:pPr marL="304800" lvl="0" indent="0" algn="l" rtl="0">
              <a:lnSpc>
                <a:spcPct val="80000"/>
              </a:lnSpc>
              <a:spcBef>
                <a:spcPts val="0"/>
              </a:spcBef>
              <a:spcAft>
                <a:spcPts val="0"/>
              </a:spcAft>
              <a:buSzPts val="800"/>
              <a:buNone/>
            </a:pPr>
            <a:r>
              <a:rPr lang="en-US" sz="800"/>
              <a:t>I.	</a:t>
            </a:r>
            <a:r>
              <a:rPr lang="en-US" sz="800" b="1"/>
              <a:t>First main idea</a:t>
            </a:r>
            <a:endParaRPr sz="800"/>
          </a:p>
          <a:p>
            <a:pPr marL="762000" lvl="1" indent="0" algn="l" rtl="0">
              <a:lnSpc>
                <a:spcPct val="80000"/>
              </a:lnSpc>
              <a:spcBef>
                <a:spcPts val="0"/>
              </a:spcBef>
              <a:spcAft>
                <a:spcPts val="0"/>
              </a:spcAft>
              <a:buSzPts val="800"/>
              <a:buNone/>
            </a:pPr>
            <a:r>
              <a:rPr lang="en-US" sz="800"/>
              <a:t>Supporting idea</a:t>
            </a:r>
            <a:endParaRPr/>
          </a:p>
          <a:p>
            <a:pPr marL="304800" lvl="0" indent="0" algn="l" rtl="0">
              <a:lnSpc>
                <a:spcPct val="80000"/>
              </a:lnSpc>
              <a:spcBef>
                <a:spcPts val="0"/>
              </a:spcBef>
              <a:spcAft>
                <a:spcPts val="0"/>
              </a:spcAft>
              <a:buSzPts val="800"/>
              <a:buNone/>
            </a:pPr>
            <a:r>
              <a:rPr lang="en-US" sz="800"/>
              <a:t>Detail</a:t>
            </a:r>
            <a:endParaRPr/>
          </a:p>
          <a:p>
            <a:pPr marL="304800" lvl="0" indent="0" algn="l" rtl="0">
              <a:lnSpc>
                <a:spcPct val="80000"/>
              </a:lnSpc>
              <a:spcBef>
                <a:spcPts val="0"/>
              </a:spcBef>
              <a:spcAft>
                <a:spcPts val="0"/>
              </a:spcAft>
              <a:buSzPts val="800"/>
              <a:buNone/>
            </a:pPr>
            <a:r>
              <a:rPr lang="en-US" sz="800"/>
              <a:t>Detail</a:t>
            </a:r>
            <a:endParaRPr/>
          </a:p>
          <a:p>
            <a:pPr marL="304800" lvl="0" indent="0" algn="l" rtl="0">
              <a:lnSpc>
                <a:spcPct val="80000"/>
              </a:lnSpc>
              <a:spcBef>
                <a:spcPts val="0"/>
              </a:spcBef>
              <a:spcAft>
                <a:spcPts val="0"/>
              </a:spcAft>
              <a:buSzPts val="800"/>
              <a:buNone/>
            </a:pPr>
            <a:r>
              <a:rPr lang="en-US" sz="800"/>
              <a:t>Detail</a:t>
            </a:r>
            <a:endParaRPr/>
          </a:p>
          <a:p>
            <a:pPr marL="762000" lvl="1" indent="0" algn="l" rtl="0">
              <a:lnSpc>
                <a:spcPct val="80000"/>
              </a:lnSpc>
              <a:spcBef>
                <a:spcPts val="0"/>
              </a:spcBef>
              <a:spcAft>
                <a:spcPts val="0"/>
              </a:spcAft>
              <a:buSzPts val="800"/>
              <a:buNone/>
            </a:pPr>
            <a:r>
              <a:rPr lang="en-US" sz="800"/>
              <a:t>Minor detail</a:t>
            </a:r>
            <a:endParaRPr/>
          </a:p>
          <a:p>
            <a:pPr marL="762000" lvl="1" indent="0" algn="l" rtl="0">
              <a:lnSpc>
                <a:spcPct val="80000"/>
              </a:lnSpc>
              <a:spcBef>
                <a:spcPts val="0"/>
              </a:spcBef>
              <a:spcAft>
                <a:spcPts val="0"/>
              </a:spcAft>
              <a:buSzPts val="800"/>
              <a:buNone/>
            </a:pPr>
            <a:r>
              <a:rPr lang="en-US" sz="800"/>
              <a:t>Minor detail</a:t>
            </a:r>
            <a:endParaRPr/>
          </a:p>
          <a:p>
            <a:pPr marL="762000" lvl="1" indent="0" algn="l" rtl="0">
              <a:lnSpc>
                <a:spcPct val="80000"/>
              </a:lnSpc>
              <a:spcBef>
                <a:spcPts val="0"/>
              </a:spcBef>
              <a:spcAft>
                <a:spcPts val="0"/>
              </a:spcAft>
              <a:buSzPts val="800"/>
              <a:buNone/>
            </a:pPr>
            <a:r>
              <a:rPr lang="en-US" sz="800"/>
              <a:t>Supporting idea</a:t>
            </a:r>
            <a:endParaRPr/>
          </a:p>
          <a:p>
            <a:pPr marL="304800" lvl="0" indent="0" algn="l" rtl="0">
              <a:lnSpc>
                <a:spcPct val="80000"/>
              </a:lnSpc>
              <a:spcBef>
                <a:spcPts val="0"/>
              </a:spcBef>
              <a:spcAft>
                <a:spcPts val="0"/>
              </a:spcAft>
              <a:buSzPts val="800"/>
              <a:buNone/>
            </a:pPr>
            <a:r>
              <a:rPr lang="en-US" sz="800"/>
              <a:t>Detail </a:t>
            </a:r>
            <a:endParaRPr/>
          </a:p>
          <a:p>
            <a:pPr marL="304800" lvl="0" indent="0" algn="l" rtl="0">
              <a:lnSpc>
                <a:spcPct val="80000"/>
              </a:lnSpc>
              <a:spcBef>
                <a:spcPts val="0"/>
              </a:spcBef>
              <a:spcAft>
                <a:spcPts val="0"/>
              </a:spcAft>
              <a:buSzPts val="800"/>
              <a:buNone/>
            </a:pPr>
            <a:r>
              <a:rPr lang="en-US" sz="800"/>
              <a:t>Detail </a:t>
            </a:r>
            <a:endParaRPr/>
          </a:p>
          <a:p>
            <a:pPr marL="762000" lvl="1" indent="0" algn="l" rtl="0">
              <a:lnSpc>
                <a:spcPct val="80000"/>
              </a:lnSpc>
              <a:spcBef>
                <a:spcPts val="0"/>
              </a:spcBef>
              <a:spcAft>
                <a:spcPts val="0"/>
              </a:spcAft>
              <a:buSzPts val="800"/>
              <a:buNone/>
            </a:pPr>
            <a:r>
              <a:rPr lang="en-US" sz="800"/>
              <a:t>Supporting idea </a:t>
            </a:r>
            <a:endParaRPr/>
          </a:p>
          <a:p>
            <a:pPr marL="304800" lvl="0" indent="0" algn="l" rtl="0">
              <a:lnSpc>
                <a:spcPct val="80000"/>
              </a:lnSpc>
              <a:spcBef>
                <a:spcPts val="0"/>
              </a:spcBef>
              <a:spcAft>
                <a:spcPts val="0"/>
              </a:spcAft>
              <a:buSzPts val="800"/>
              <a:buNone/>
            </a:pPr>
            <a:r>
              <a:rPr lang="en-US" sz="800" b="1"/>
              <a:t>Second main idea</a:t>
            </a:r>
            <a:endParaRPr/>
          </a:p>
          <a:p>
            <a:pPr marL="304800" lvl="0" indent="0" algn="l" rtl="0">
              <a:lnSpc>
                <a:spcPct val="80000"/>
              </a:lnSpc>
              <a:spcBef>
                <a:spcPts val="0"/>
              </a:spcBef>
              <a:spcAft>
                <a:spcPts val="0"/>
              </a:spcAft>
              <a:buSzPts val="800"/>
              <a:buNone/>
            </a:pPr>
            <a:r>
              <a:rPr lang="en-US" sz="800" i="1"/>
              <a:t>The following points should help you make good outlines:</a:t>
            </a:r>
            <a:endParaRPr/>
          </a:p>
          <a:p>
            <a:pPr marL="304800" lvl="0" indent="0" algn="l" rtl="0">
              <a:lnSpc>
                <a:spcPct val="80000"/>
              </a:lnSpc>
              <a:spcBef>
                <a:spcPts val="0"/>
              </a:spcBef>
              <a:spcAft>
                <a:spcPts val="0"/>
              </a:spcAft>
              <a:buSzPts val="800"/>
              <a:buNone/>
            </a:pPr>
            <a:r>
              <a:rPr lang="en-US" sz="800"/>
              <a:t>Use only main ideas for main headings.</a:t>
            </a:r>
            <a:endParaRPr/>
          </a:p>
          <a:p>
            <a:pPr marL="304800" lvl="0" indent="0" algn="l" rtl="0">
              <a:lnSpc>
                <a:spcPct val="80000"/>
              </a:lnSpc>
              <a:spcBef>
                <a:spcPts val="0"/>
              </a:spcBef>
              <a:spcAft>
                <a:spcPts val="0"/>
              </a:spcAft>
              <a:buSzPts val="800"/>
              <a:buNone/>
            </a:pPr>
            <a:r>
              <a:rPr lang="en-US" sz="800"/>
              <a:t>Relate subheadings to the main headings you place them under.</a:t>
            </a:r>
            <a:endParaRPr/>
          </a:p>
          <a:p>
            <a:pPr marL="304800" lvl="0" indent="0" algn="l" rtl="0">
              <a:lnSpc>
                <a:spcPct val="80000"/>
              </a:lnSpc>
              <a:spcBef>
                <a:spcPts val="0"/>
              </a:spcBef>
              <a:spcAft>
                <a:spcPts val="0"/>
              </a:spcAft>
              <a:buSzPts val="800"/>
              <a:buNone/>
            </a:pPr>
            <a:r>
              <a:rPr lang="en-US" sz="800"/>
              <a:t>Make sure all the headings in a series are of the same type. </a:t>
            </a:r>
            <a:endParaRPr/>
          </a:p>
          <a:p>
            <a:pPr marL="304800" lvl="0" indent="0" algn="l" rtl="0">
              <a:lnSpc>
                <a:spcPct val="80000"/>
              </a:lnSpc>
              <a:spcBef>
                <a:spcPts val="0"/>
              </a:spcBef>
              <a:spcAft>
                <a:spcPts val="0"/>
              </a:spcAft>
              <a:buSzPts val="800"/>
              <a:buNone/>
            </a:pPr>
            <a:r>
              <a:rPr lang="en-US" sz="800"/>
              <a:t>Make sure whenever you break down a heading, you have at least two subheadings.  You cannot have an A without a B.</a:t>
            </a:r>
            <a:endParaRPr/>
          </a:p>
          <a:p>
            <a:pPr marL="304800" lvl="0" indent="0" algn="l" rtl="0">
              <a:lnSpc>
                <a:spcPct val="80000"/>
              </a:lnSpc>
              <a:spcBef>
                <a:spcPts val="0"/>
              </a:spcBef>
              <a:spcAft>
                <a:spcPts val="0"/>
              </a:spcAft>
              <a:buSzPts val="800"/>
              <a:buNone/>
            </a:pPr>
            <a:r>
              <a:rPr lang="en-US" sz="800"/>
              <a:t>Outline should exactly map the text. </a:t>
            </a:r>
            <a:endParaRPr/>
          </a:p>
          <a:p>
            <a:pPr marL="304800" lvl="0" indent="0" algn="l" rtl="0">
              <a:lnSpc>
                <a:spcPct val="80000"/>
              </a:lnSpc>
              <a:spcBef>
                <a:spcPts val="0"/>
              </a:spcBef>
              <a:spcAft>
                <a:spcPts val="0"/>
              </a:spcAft>
              <a:buSzPts val="800"/>
              <a:buNone/>
            </a:pPr>
            <a:r>
              <a:rPr lang="en-US" sz="800"/>
              <a:t>Make sure all items are indented correctly.</a:t>
            </a:r>
            <a:endParaRPr/>
          </a:p>
          <a:p>
            <a:pPr marL="304800" lvl="0" indent="0" algn="l" rtl="0">
              <a:lnSpc>
                <a:spcPct val="80000"/>
              </a:lnSpc>
              <a:spcBef>
                <a:spcPts val="0"/>
              </a:spcBef>
              <a:spcAft>
                <a:spcPts val="0"/>
              </a:spcAft>
              <a:buSzPts val="800"/>
              <a:buNone/>
            </a:pPr>
            <a:r>
              <a:rPr lang="en-US" sz="800"/>
              <a:t>Make sure you put a period after each letter or number.</a:t>
            </a:r>
            <a:endParaRPr/>
          </a:p>
          <a:p>
            <a:pPr marL="304800" lvl="0" indent="0" algn="l" rtl="0">
              <a:lnSpc>
                <a:spcPct val="80000"/>
              </a:lnSpc>
              <a:spcBef>
                <a:spcPts val="0"/>
              </a:spcBef>
              <a:spcAft>
                <a:spcPts val="0"/>
              </a:spcAft>
              <a:buSzPts val="800"/>
              <a:buNone/>
            </a:pPr>
            <a:r>
              <a:rPr lang="en-US" sz="800"/>
              <a:t>Make sure you are consistent in your format.</a:t>
            </a:r>
            <a:endParaRPr/>
          </a:p>
          <a:p>
            <a:pPr marL="304800" lvl="0" indent="0" algn="l" rtl="0">
              <a:lnSpc>
                <a:spcPct val="80000"/>
              </a:lnSpc>
              <a:spcBef>
                <a:spcPts val="0"/>
              </a:spcBef>
              <a:spcAft>
                <a:spcPts val="0"/>
              </a:spcAft>
              <a:buSzPts val="800"/>
              <a:buNone/>
            </a:pPr>
            <a:r>
              <a:rPr lang="en-US" sz="800" u="sng"/>
              <a:t>TWO TYPES OF OUTLINING</a:t>
            </a:r>
            <a:r>
              <a:rPr lang="en-US" sz="800"/>
              <a:t>: Topic Outline and Sentence Outline		</a:t>
            </a:r>
            <a:endParaRPr/>
          </a:p>
          <a:p>
            <a:pPr marL="304800" lvl="0" indent="0" algn="l" rtl="0">
              <a:lnSpc>
                <a:spcPct val="80000"/>
              </a:lnSpc>
              <a:spcBef>
                <a:spcPts val="0"/>
              </a:spcBef>
              <a:spcAft>
                <a:spcPts val="0"/>
              </a:spcAft>
              <a:buSzPts val="800"/>
              <a:buNone/>
            </a:pPr>
            <a:r>
              <a:rPr lang="en-US" sz="800"/>
              <a:t>Example of a </a:t>
            </a:r>
            <a:r>
              <a:rPr lang="en-US" sz="800" u="sng"/>
              <a:t>Topic Outline</a:t>
            </a:r>
            <a:endParaRPr/>
          </a:p>
          <a:p>
            <a:pPr marL="304800" lvl="0" indent="0" algn="l" rtl="0">
              <a:lnSpc>
                <a:spcPct val="80000"/>
              </a:lnSpc>
              <a:spcBef>
                <a:spcPts val="0"/>
              </a:spcBef>
              <a:spcAft>
                <a:spcPts val="0"/>
              </a:spcAft>
              <a:buSzPts val="800"/>
              <a:buNone/>
            </a:pPr>
            <a:r>
              <a:rPr lang="en-US" sz="800"/>
              <a:t>	I.  Shakespeare Wrote</a:t>
            </a:r>
            <a:endParaRPr/>
          </a:p>
          <a:p>
            <a:pPr marL="304800" lvl="0" indent="0" algn="l" rtl="0">
              <a:lnSpc>
                <a:spcPct val="80000"/>
              </a:lnSpc>
              <a:spcBef>
                <a:spcPts val="0"/>
              </a:spcBef>
              <a:spcAft>
                <a:spcPts val="0"/>
              </a:spcAft>
              <a:buSzPts val="800"/>
              <a:buNone/>
            </a:pPr>
            <a:r>
              <a:rPr lang="en-US" sz="800"/>
              <a:t>		A.  Tragedies</a:t>
            </a:r>
            <a:endParaRPr/>
          </a:p>
          <a:p>
            <a:pPr marL="304800" lvl="0" indent="0" algn="l" rtl="0">
              <a:lnSpc>
                <a:spcPct val="80000"/>
              </a:lnSpc>
              <a:spcBef>
                <a:spcPts val="0"/>
              </a:spcBef>
              <a:spcAft>
                <a:spcPts val="0"/>
              </a:spcAft>
              <a:buSzPts val="800"/>
              <a:buNone/>
            </a:pPr>
            <a:r>
              <a:rPr lang="en-US" sz="800"/>
              <a:t>			1.  Romeo &amp; Juliet</a:t>
            </a:r>
            <a:endParaRPr/>
          </a:p>
          <a:p>
            <a:pPr marL="304800" lvl="0" indent="0" algn="l" rtl="0">
              <a:lnSpc>
                <a:spcPct val="80000"/>
              </a:lnSpc>
              <a:spcBef>
                <a:spcPts val="0"/>
              </a:spcBef>
              <a:spcAft>
                <a:spcPts val="0"/>
              </a:spcAft>
              <a:buSzPts val="800"/>
              <a:buNone/>
            </a:pPr>
            <a:r>
              <a:rPr lang="en-US" sz="800"/>
              <a:t>			2.  Hamlet</a:t>
            </a:r>
            <a:endParaRPr/>
          </a:p>
          <a:p>
            <a:pPr marL="304800" lvl="0" indent="0" algn="l" rtl="0">
              <a:lnSpc>
                <a:spcPct val="80000"/>
              </a:lnSpc>
              <a:spcBef>
                <a:spcPts val="0"/>
              </a:spcBef>
              <a:spcAft>
                <a:spcPts val="0"/>
              </a:spcAft>
              <a:buSzPts val="800"/>
              <a:buNone/>
            </a:pPr>
            <a:r>
              <a:rPr lang="en-US" sz="800"/>
              <a:t>		B.  Comedies</a:t>
            </a:r>
            <a:endParaRPr/>
          </a:p>
          <a:p>
            <a:pPr marL="304800" lvl="0" indent="0" algn="l" rtl="0">
              <a:lnSpc>
                <a:spcPct val="80000"/>
              </a:lnSpc>
              <a:spcBef>
                <a:spcPts val="0"/>
              </a:spcBef>
              <a:spcAft>
                <a:spcPts val="0"/>
              </a:spcAft>
              <a:buSzPts val="800"/>
              <a:buNone/>
            </a:pPr>
            <a:r>
              <a:rPr lang="en-US" sz="800"/>
              <a:t>		C.  History Plays</a:t>
            </a:r>
            <a:endParaRPr/>
          </a:p>
          <a:p>
            <a:pPr marL="304800" lvl="0" indent="0" algn="l" rtl="0">
              <a:lnSpc>
                <a:spcPct val="80000"/>
              </a:lnSpc>
              <a:spcBef>
                <a:spcPts val="0"/>
              </a:spcBef>
              <a:spcAft>
                <a:spcPts val="0"/>
              </a:spcAft>
              <a:buSzPts val="800"/>
              <a:buNone/>
            </a:pPr>
            <a:r>
              <a:rPr lang="en-US" sz="800"/>
              <a:t>			1.  King Lear</a:t>
            </a:r>
            <a:endParaRPr/>
          </a:p>
          <a:p>
            <a:pPr marL="304800" lvl="0" indent="0" algn="l" rtl="0">
              <a:lnSpc>
                <a:spcPct val="80000"/>
              </a:lnSpc>
              <a:spcBef>
                <a:spcPts val="0"/>
              </a:spcBef>
              <a:spcAft>
                <a:spcPts val="0"/>
              </a:spcAft>
              <a:buSzPts val="800"/>
              <a:buNone/>
            </a:pPr>
            <a:r>
              <a:rPr lang="en-US" sz="800"/>
              <a:t>			2.  Henry VIII</a:t>
            </a:r>
            <a:endParaRPr/>
          </a:p>
          <a:p>
            <a:pPr marL="304800" lvl="0" indent="0" algn="l" rtl="0">
              <a:lnSpc>
                <a:spcPct val="80000"/>
              </a:lnSpc>
              <a:spcBef>
                <a:spcPts val="0"/>
              </a:spcBef>
              <a:spcAft>
                <a:spcPts val="0"/>
              </a:spcAft>
              <a:buSzPts val="800"/>
              <a:buNone/>
            </a:pPr>
            <a:r>
              <a:rPr lang="en-US" sz="800" u="sng"/>
              <a:t>Sentence Outline</a:t>
            </a:r>
            <a:endParaRPr/>
          </a:p>
          <a:p>
            <a:pPr marL="304800" lvl="0" indent="0" algn="l" rtl="0">
              <a:lnSpc>
                <a:spcPct val="80000"/>
              </a:lnSpc>
              <a:spcBef>
                <a:spcPts val="0"/>
              </a:spcBef>
              <a:spcAft>
                <a:spcPts val="0"/>
              </a:spcAft>
              <a:buSzPts val="800"/>
              <a:buNone/>
            </a:pPr>
            <a:r>
              <a:rPr lang="en-US" sz="800"/>
              <a:t>The most effective kind of outline is the sentence outline.  Each item in the outline is expressed as a complete sentence.  You may make a less complete outline by using only short groups of words.</a:t>
            </a:r>
            <a:endParaRPr/>
          </a:p>
          <a:p>
            <a:pPr marL="304800" lvl="0" indent="0" algn="l" rtl="0">
              <a:lnSpc>
                <a:spcPct val="80000"/>
              </a:lnSpc>
              <a:spcBef>
                <a:spcPts val="0"/>
              </a:spcBef>
              <a:spcAft>
                <a:spcPts val="0"/>
              </a:spcAft>
              <a:buSzPts val="800"/>
              <a:buNone/>
            </a:pPr>
            <a:r>
              <a:rPr lang="en-US" sz="800" b="1" i="1"/>
              <a:t>6.1	Sample outline </a:t>
            </a:r>
            <a:endParaRPr/>
          </a:p>
          <a:p>
            <a:pPr marL="304800" lvl="0" indent="0" algn="l" rtl="0">
              <a:lnSpc>
                <a:spcPct val="80000"/>
              </a:lnSpc>
              <a:spcBef>
                <a:spcPts val="0"/>
              </a:spcBef>
              <a:spcAft>
                <a:spcPts val="0"/>
              </a:spcAft>
              <a:buSzPts val="800"/>
              <a:buNone/>
            </a:pPr>
            <a:r>
              <a:rPr lang="en-US" sz="800" b="1" i="1"/>
              <a:t>Purpose : </a:t>
            </a:r>
            <a:r>
              <a:rPr lang="en-US" sz="800" i="1"/>
              <a:t>To show how programs written for microcomputers relate to the process of writing.</a:t>
            </a:r>
            <a:endParaRPr/>
          </a:p>
          <a:p>
            <a:pPr marL="304800" lvl="0" indent="0" algn="l" rtl="0">
              <a:lnSpc>
                <a:spcPct val="80000"/>
              </a:lnSpc>
              <a:spcBef>
                <a:spcPts val="0"/>
              </a:spcBef>
              <a:spcAft>
                <a:spcPts val="0"/>
              </a:spcAft>
              <a:buSzPts val="800"/>
              <a:buNone/>
            </a:pPr>
            <a:r>
              <a:rPr lang="en-US" sz="800" b="1" i="1"/>
              <a:t>Thesis:</a:t>
            </a:r>
            <a:r>
              <a:rPr lang="en-US" sz="800" i="1"/>
              <a:t> Microcomputer programs can have a positive effect on students’ writing if both the potentials and limitations of the programs are understood.</a:t>
            </a:r>
            <a:endParaRPr/>
          </a:p>
          <a:p>
            <a:pPr marL="304800" lvl="0" indent="0" algn="l" rtl="0">
              <a:lnSpc>
                <a:spcPct val="80000"/>
              </a:lnSpc>
              <a:spcBef>
                <a:spcPts val="0"/>
              </a:spcBef>
              <a:spcAft>
                <a:spcPts val="0"/>
              </a:spcAft>
              <a:buSzPts val="800"/>
              <a:buNone/>
            </a:pPr>
            <a:r>
              <a:rPr lang="en-US" sz="800" b="1" i="1"/>
              <a:t>Audience :</a:t>
            </a:r>
            <a:r>
              <a:rPr lang="en-US" sz="800" i="1"/>
              <a:t> Current college and university students.</a:t>
            </a:r>
            <a:endParaRPr/>
          </a:p>
          <a:p>
            <a:pPr marL="304800" lvl="0" indent="0" algn="l" rtl="0">
              <a:lnSpc>
                <a:spcPct val="80000"/>
              </a:lnSpc>
              <a:spcBef>
                <a:spcPts val="0"/>
              </a:spcBef>
              <a:spcAft>
                <a:spcPts val="0"/>
              </a:spcAft>
              <a:buSzPts val="800"/>
              <a:buNone/>
            </a:pPr>
            <a:r>
              <a:rPr lang="en-US" sz="800" i="1"/>
              <a:t>Microcomputer programs and the process of Writing</a:t>
            </a:r>
            <a:endParaRPr/>
          </a:p>
          <a:p>
            <a:pPr marL="304800" lvl="0" indent="0" algn="l" rtl="0">
              <a:lnSpc>
                <a:spcPct val="80000"/>
              </a:lnSpc>
              <a:spcBef>
                <a:spcPts val="0"/>
              </a:spcBef>
              <a:spcAft>
                <a:spcPts val="0"/>
              </a:spcAft>
              <a:buSzPts val="800"/>
              <a:buNone/>
            </a:pPr>
            <a:r>
              <a:rPr lang="en-US" sz="800" i="1"/>
              <a:t>I. Major Steps in the Writing Process</a:t>
            </a:r>
            <a:endParaRPr/>
          </a:p>
          <a:p>
            <a:pPr marL="1219200" lvl="2" indent="0" algn="l" rtl="0">
              <a:lnSpc>
                <a:spcPct val="80000"/>
              </a:lnSpc>
              <a:spcBef>
                <a:spcPts val="0"/>
              </a:spcBef>
              <a:spcAft>
                <a:spcPts val="0"/>
              </a:spcAft>
              <a:buSzPts val="800"/>
              <a:buNone/>
            </a:pPr>
            <a:r>
              <a:rPr lang="en-US" sz="800" i="1"/>
              <a:t>Organizing</a:t>
            </a:r>
            <a:endParaRPr/>
          </a:p>
          <a:p>
            <a:pPr marL="1219200" lvl="2" indent="0" algn="l" rtl="0">
              <a:lnSpc>
                <a:spcPct val="80000"/>
              </a:lnSpc>
              <a:spcBef>
                <a:spcPts val="0"/>
              </a:spcBef>
              <a:spcAft>
                <a:spcPts val="0"/>
              </a:spcAft>
              <a:buSzPts val="800"/>
              <a:buNone/>
            </a:pPr>
            <a:r>
              <a:rPr lang="en-US" sz="800" i="1"/>
              <a:t>Writing the first draft</a:t>
            </a:r>
            <a:endParaRPr/>
          </a:p>
          <a:p>
            <a:pPr marL="1219200" lvl="2" indent="0" algn="l" rtl="0">
              <a:lnSpc>
                <a:spcPct val="80000"/>
              </a:lnSpc>
              <a:spcBef>
                <a:spcPts val="0"/>
              </a:spcBef>
              <a:spcAft>
                <a:spcPts val="0"/>
              </a:spcAft>
              <a:buSzPts val="800"/>
              <a:buNone/>
            </a:pPr>
            <a:r>
              <a:rPr lang="en-US" sz="800" i="1"/>
              <a:t>Evaluating</a:t>
            </a:r>
            <a:endParaRPr/>
          </a:p>
          <a:p>
            <a:pPr marL="1219200" lvl="2" indent="0" algn="l" rtl="0">
              <a:lnSpc>
                <a:spcPct val="80000"/>
              </a:lnSpc>
              <a:spcBef>
                <a:spcPts val="0"/>
              </a:spcBef>
              <a:spcAft>
                <a:spcPts val="0"/>
              </a:spcAft>
              <a:buSzPts val="800"/>
              <a:buNone/>
            </a:pPr>
            <a:r>
              <a:rPr lang="en-US" sz="800" i="1"/>
              <a:t>Revising</a:t>
            </a:r>
            <a:endParaRPr/>
          </a:p>
          <a:p>
            <a:pPr marL="762000" lvl="1" indent="0" algn="l" rtl="0">
              <a:lnSpc>
                <a:spcPct val="80000"/>
              </a:lnSpc>
              <a:spcBef>
                <a:spcPts val="0"/>
              </a:spcBef>
              <a:spcAft>
                <a:spcPts val="0"/>
              </a:spcAft>
              <a:buSzPts val="800"/>
              <a:buNone/>
            </a:pPr>
            <a:r>
              <a:rPr lang="en-US" sz="800" i="1"/>
              <a:t>Writing programs for the Microcomputer</a:t>
            </a:r>
            <a:endParaRPr/>
          </a:p>
          <a:p>
            <a:pPr marL="304800" lvl="0" indent="0" algn="l" rtl="0">
              <a:lnSpc>
                <a:spcPct val="80000"/>
              </a:lnSpc>
              <a:spcBef>
                <a:spcPts val="0"/>
              </a:spcBef>
              <a:spcAft>
                <a:spcPts val="0"/>
              </a:spcAft>
              <a:buSzPts val="800"/>
              <a:buNone/>
            </a:pPr>
            <a:r>
              <a:rPr lang="en-US" sz="800" i="1"/>
              <a:t>A. Types of programs and their relationship to the writing process </a:t>
            </a:r>
            <a:endParaRPr/>
          </a:p>
          <a:p>
            <a:pPr marL="304800" lvl="0" indent="0" algn="l" rtl="0">
              <a:lnSpc>
                <a:spcPct val="80000"/>
              </a:lnSpc>
              <a:spcBef>
                <a:spcPts val="0"/>
              </a:spcBef>
              <a:spcAft>
                <a:spcPts val="0"/>
              </a:spcAft>
              <a:buSzPts val="800"/>
              <a:buNone/>
            </a:pPr>
            <a:r>
              <a:rPr lang="en-US" sz="800" i="1"/>
              <a:t>Thought</a:t>
            </a:r>
            <a:endParaRPr/>
          </a:p>
          <a:p>
            <a:pPr marL="762000" lvl="1" indent="0" algn="l" rtl="0">
              <a:lnSpc>
                <a:spcPct val="80000"/>
              </a:lnSpc>
              <a:spcBef>
                <a:spcPts val="0"/>
              </a:spcBef>
              <a:spcAft>
                <a:spcPts val="0"/>
              </a:spcAft>
              <a:buSzPts val="800"/>
              <a:buNone/>
            </a:pPr>
            <a:r>
              <a:rPr lang="en-US" sz="800" i="1"/>
              <a:t>Use in organizing</a:t>
            </a:r>
            <a:endParaRPr/>
          </a:p>
          <a:p>
            <a:pPr marL="762000" lvl="1" indent="0" algn="l" rtl="0">
              <a:lnSpc>
                <a:spcPct val="80000"/>
              </a:lnSpc>
              <a:spcBef>
                <a:spcPts val="0"/>
              </a:spcBef>
              <a:spcAft>
                <a:spcPts val="0"/>
              </a:spcAft>
              <a:buSzPts val="800"/>
              <a:buNone/>
            </a:pPr>
            <a:r>
              <a:rPr lang="en-US" sz="800" i="1"/>
              <a:t>Use in revising</a:t>
            </a:r>
            <a:endParaRPr/>
          </a:p>
          <a:p>
            <a:pPr marL="304800" lvl="0" indent="0" algn="l" rtl="0">
              <a:lnSpc>
                <a:spcPct val="80000"/>
              </a:lnSpc>
              <a:spcBef>
                <a:spcPts val="0"/>
              </a:spcBef>
              <a:spcAft>
                <a:spcPts val="0"/>
              </a:spcAft>
              <a:buSzPts val="800"/>
              <a:buNone/>
            </a:pPr>
            <a:r>
              <a:rPr lang="en-US" sz="800" i="1"/>
              <a:t>Word processors</a:t>
            </a:r>
            <a:endParaRPr/>
          </a:p>
          <a:p>
            <a:pPr marL="762000" lvl="1" indent="0" algn="l" rtl="0">
              <a:lnSpc>
                <a:spcPct val="80000"/>
              </a:lnSpc>
              <a:spcBef>
                <a:spcPts val="0"/>
              </a:spcBef>
              <a:spcAft>
                <a:spcPts val="0"/>
              </a:spcAft>
              <a:buSzPts val="800"/>
              <a:buNone/>
            </a:pPr>
            <a:r>
              <a:rPr lang="en-US" sz="800" i="1"/>
              <a:t>Use in writing the first draft</a:t>
            </a:r>
            <a:endParaRPr/>
          </a:p>
          <a:p>
            <a:pPr marL="762000" lvl="1" indent="0" algn="l" rtl="0">
              <a:lnSpc>
                <a:spcPct val="80000"/>
              </a:lnSpc>
              <a:spcBef>
                <a:spcPts val="0"/>
              </a:spcBef>
              <a:spcAft>
                <a:spcPts val="0"/>
              </a:spcAft>
              <a:buSzPts val="800"/>
              <a:buNone/>
            </a:pPr>
            <a:r>
              <a:rPr lang="en-US" sz="800" i="1"/>
              <a:t>Use in revising</a:t>
            </a:r>
            <a:endParaRPr/>
          </a:p>
          <a:p>
            <a:pPr marL="304800" lvl="0" indent="0" algn="l" rtl="0">
              <a:lnSpc>
                <a:spcPct val="80000"/>
              </a:lnSpc>
              <a:spcBef>
                <a:spcPts val="0"/>
              </a:spcBef>
              <a:spcAft>
                <a:spcPts val="0"/>
              </a:spcAft>
              <a:buSzPts val="800"/>
              <a:buNone/>
            </a:pPr>
            <a:r>
              <a:rPr lang="en-US" sz="800" i="1"/>
              <a:t>Analytical Programs: grammar, style, spelling</a:t>
            </a:r>
            <a:endParaRPr/>
          </a:p>
          <a:p>
            <a:pPr marL="762000" lvl="1" indent="0" algn="l" rtl="0">
              <a:lnSpc>
                <a:spcPct val="80000"/>
              </a:lnSpc>
              <a:spcBef>
                <a:spcPts val="0"/>
              </a:spcBef>
              <a:spcAft>
                <a:spcPts val="0"/>
              </a:spcAft>
              <a:buSzPts val="800"/>
              <a:buNone/>
            </a:pPr>
            <a:r>
              <a:rPr lang="en-US" sz="800" i="1"/>
              <a:t>Use in evaluating</a:t>
            </a:r>
            <a:endParaRPr/>
          </a:p>
          <a:p>
            <a:pPr marL="762000" lvl="1" indent="0" algn="l" rtl="0">
              <a:lnSpc>
                <a:spcPct val="80000"/>
              </a:lnSpc>
              <a:spcBef>
                <a:spcPts val="0"/>
              </a:spcBef>
              <a:spcAft>
                <a:spcPts val="0"/>
              </a:spcAft>
              <a:buSzPts val="800"/>
              <a:buNone/>
            </a:pPr>
            <a:r>
              <a:rPr lang="en-US" sz="800" i="1"/>
              <a:t>Use in revising.</a:t>
            </a:r>
            <a:endParaRPr/>
          </a:p>
          <a:p>
            <a:pPr marL="304800" lvl="0" indent="0" algn="l" rtl="0">
              <a:lnSpc>
                <a:spcPct val="80000"/>
              </a:lnSpc>
              <a:spcBef>
                <a:spcPts val="0"/>
              </a:spcBef>
              <a:spcAft>
                <a:spcPts val="0"/>
              </a:spcAft>
              <a:buSzPts val="800"/>
              <a:buNone/>
            </a:pPr>
            <a:r>
              <a:rPr lang="en-US" sz="800" i="1"/>
              <a:t>B. Positive and Negative Aspects of Computer Writing Programs</a:t>
            </a:r>
            <a:endParaRPr/>
          </a:p>
          <a:p>
            <a:pPr marL="304800" lvl="0" indent="0" algn="l" rtl="0">
              <a:lnSpc>
                <a:spcPct val="80000"/>
              </a:lnSpc>
              <a:spcBef>
                <a:spcPts val="0"/>
              </a:spcBef>
              <a:spcAft>
                <a:spcPts val="0"/>
              </a:spcAft>
              <a:buSzPts val="800"/>
              <a:buNone/>
            </a:pPr>
            <a:r>
              <a:rPr lang="en-US" sz="800" i="1"/>
              <a:t>Positive features</a:t>
            </a:r>
            <a:endParaRPr/>
          </a:p>
          <a:p>
            <a:pPr marL="304800" lvl="0" indent="0" algn="l" rtl="0">
              <a:lnSpc>
                <a:spcPct val="80000"/>
              </a:lnSpc>
              <a:spcBef>
                <a:spcPts val="0"/>
              </a:spcBef>
              <a:spcAft>
                <a:spcPts val="0"/>
              </a:spcAft>
              <a:buSzPts val="800"/>
              <a:buNone/>
            </a:pPr>
            <a:r>
              <a:rPr lang="en-US" sz="800" i="1"/>
              <a:t>Less time spent on repetitive or mechanical writing tasks</a:t>
            </a:r>
            <a:endParaRPr/>
          </a:p>
          <a:p>
            <a:pPr marL="304800" lvl="0" indent="0" algn="l" rtl="0">
              <a:lnSpc>
                <a:spcPct val="80000"/>
              </a:lnSpc>
              <a:spcBef>
                <a:spcPts val="0"/>
              </a:spcBef>
              <a:spcAft>
                <a:spcPts val="0"/>
              </a:spcAft>
              <a:buSzPts val="800"/>
              <a:buNone/>
            </a:pPr>
            <a:r>
              <a:rPr lang="en-US" sz="800" i="1"/>
              <a:t>Greater flexibility and versatility in writing process</a:t>
            </a:r>
            <a:endParaRPr/>
          </a:p>
          <a:p>
            <a:pPr marL="304800" lvl="0" indent="0" algn="l" rtl="0">
              <a:lnSpc>
                <a:spcPct val="80000"/>
              </a:lnSpc>
              <a:spcBef>
                <a:spcPts val="0"/>
              </a:spcBef>
              <a:spcAft>
                <a:spcPts val="0"/>
              </a:spcAft>
              <a:buSzPts val="800"/>
              <a:buNone/>
            </a:pPr>
            <a:r>
              <a:rPr lang="en-US" sz="800" i="1"/>
              <a:t>Increased revision strategies</a:t>
            </a:r>
            <a:endParaRPr/>
          </a:p>
          <a:p>
            <a:pPr marL="304800" lvl="0" indent="0" algn="l" rtl="0">
              <a:lnSpc>
                <a:spcPct val="80000"/>
              </a:lnSpc>
              <a:spcBef>
                <a:spcPts val="0"/>
              </a:spcBef>
              <a:spcAft>
                <a:spcPts val="0"/>
              </a:spcAft>
              <a:buSzPts val="800"/>
              <a:buNone/>
            </a:pPr>
            <a:r>
              <a:rPr lang="en-US" sz="800" i="1"/>
              <a:t>Negative features</a:t>
            </a:r>
            <a:endParaRPr/>
          </a:p>
          <a:p>
            <a:pPr marL="762000" lvl="1" indent="0" algn="l" rtl="0">
              <a:lnSpc>
                <a:spcPct val="80000"/>
              </a:lnSpc>
              <a:spcBef>
                <a:spcPts val="0"/>
              </a:spcBef>
              <a:spcAft>
                <a:spcPts val="0"/>
              </a:spcAft>
              <a:buSzPts val="800"/>
              <a:buNone/>
            </a:pPr>
            <a:r>
              <a:rPr lang="en-US" sz="800" i="1"/>
              <a:t>The increased time spent on learning software </a:t>
            </a:r>
            <a:endParaRPr/>
          </a:p>
          <a:p>
            <a:pPr marL="304800" lvl="0" indent="0" algn="l" rtl="0">
              <a:lnSpc>
                <a:spcPct val="80000"/>
              </a:lnSpc>
              <a:spcBef>
                <a:spcPts val="0"/>
              </a:spcBef>
              <a:spcAft>
                <a:spcPts val="0"/>
              </a:spcAft>
              <a:buSzPts val="800"/>
              <a:buNone/>
            </a:pPr>
            <a:r>
              <a:rPr lang="en-US" sz="800" i="1"/>
              <a:t>        programs and computers.</a:t>
            </a:r>
            <a:endParaRPr/>
          </a:p>
          <a:p>
            <a:pPr marL="762000" lvl="1" indent="0" algn="l" rtl="0">
              <a:lnSpc>
                <a:spcPct val="80000"/>
              </a:lnSpc>
              <a:spcBef>
                <a:spcPts val="0"/>
              </a:spcBef>
              <a:spcAft>
                <a:spcPts val="0"/>
              </a:spcAft>
              <a:buSzPts val="800"/>
              <a:buNone/>
            </a:pPr>
            <a:r>
              <a:rPr lang="en-US" sz="800" i="1"/>
              <a:t>The availability of hardware and software</a:t>
            </a:r>
            <a:endParaRPr/>
          </a:p>
          <a:p>
            <a:pPr marL="762000" lvl="1" indent="0" algn="l" rtl="0">
              <a:lnSpc>
                <a:spcPct val="80000"/>
              </a:lnSpc>
              <a:spcBef>
                <a:spcPts val="0"/>
              </a:spcBef>
              <a:spcAft>
                <a:spcPts val="0"/>
              </a:spcAft>
              <a:buSzPts val="800"/>
              <a:buNone/>
            </a:pPr>
            <a:r>
              <a:rPr lang="en-US" sz="800" i="1"/>
              <a:t>The unrealistic expectations of users</a:t>
            </a:r>
            <a:endParaRPr/>
          </a:p>
          <a:p>
            <a:pPr marL="1219200" lvl="2" indent="0" algn="l" rtl="0">
              <a:lnSpc>
                <a:spcPct val="80000"/>
              </a:lnSpc>
              <a:spcBef>
                <a:spcPts val="0"/>
              </a:spcBef>
              <a:spcAft>
                <a:spcPts val="0"/>
              </a:spcAft>
              <a:buSzPts val="800"/>
              <a:buNone/>
            </a:pPr>
            <a:r>
              <a:rPr lang="en-US" sz="800" i="1"/>
              <a:t>A cure-all for writing problems</a:t>
            </a:r>
            <a:endParaRPr/>
          </a:p>
          <a:p>
            <a:pPr marL="1219200" lvl="2" indent="0" algn="l" rtl="0">
              <a:lnSpc>
                <a:spcPct val="80000"/>
              </a:lnSpc>
              <a:spcBef>
                <a:spcPts val="0"/>
              </a:spcBef>
              <a:spcAft>
                <a:spcPts val="0"/>
              </a:spcAft>
              <a:buSzPts val="800"/>
              <a:buNone/>
            </a:pPr>
            <a:r>
              <a:rPr lang="en-US" sz="800" i="1"/>
              <a:t>A way to avoid learning correct grammar/syntax/ spelling</a:t>
            </a:r>
            <a:endParaRPr/>
          </a:p>
          <a:p>
            <a:pPr marL="1219200" lvl="2" indent="0" algn="l" rtl="0">
              <a:lnSpc>
                <a:spcPct val="80000"/>
              </a:lnSpc>
              <a:spcBef>
                <a:spcPts val="0"/>
              </a:spcBef>
              <a:spcAft>
                <a:spcPts val="0"/>
              </a:spcAft>
              <a:buSzPts val="800"/>
              <a:buNone/>
            </a:pPr>
            <a:r>
              <a:rPr lang="en-US" sz="800" i="1"/>
              <a:t>A method to reduce time spent on writing proficiency</a:t>
            </a:r>
            <a:endParaRPr/>
          </a:p>
          <a:p>
            <a:pPr marL="1219200" lvl="2" indent="0" algn="l" rtl="0">
              <a:lnSpc>
                <a:spcPct val="80000"/>
              </a:lnSpc>
              <a:spcBef>
                <a:spcPts val="0"/>
              </a:spcBef>
              <a:spcAft>
                <a:spcPts val="0"/>
              </a:spcAft>
              <a:buSzPts val="800"/>
              <a:buNone/>
            </a:pPr>
            <a:r>
              <a:rPr lang="en-US" sz="800" i="1"/>
              <a:t>A simple process to learn and execute</a:t>
            </a:r>
            <a:endParaRPr/>
          </a:p>
          <a:p>
            <a:pPr marL="304800" lvl="0" indent="0" algn="l" rtl="0">
              <a:lnSpc>
                <a:spcPct val="80000"/>
              </a:lnSpc>
              <a:spcBef>
                <a:spcPts val="0"/>
              </a:spcBef>
              <a:spcAft>
                <a:spcPts val="0"/>
              </a:spcAft>
              <a:buSzPts val="800"/>
              <a:buNone/>
            </a:pPr>
            <a:r>
              <a:rPr lang="en-US" sz="800" i="1"/>
              <a:t>C. Future possibilities of Computer programs for Writing</a:t>
            </a:r>
            <a:endParaRPr/>
          </a:p>
          <a:p>
            <a:pPr marL="762000" lvl="1" indent="0" algn="l" rtl="0">
              <a:lnSpc>
                <a:spcPct val="80000"/>
              </a:lnSpc>
              <a:spcBef>
                <a:spcPts val="0"/>
              </a:spcBef>
              <a:spcAft>
                <a:spcPts val="0"/>
              </a:spcAft>
              <a:buSzPts val="800"/>
              <a:buNone/>
            </a:pPr>
            <a:r>
              <a:rPr lang="en-US" sz="800" i="1"/>
              <a:t>Rapid change</a:t>
            </a:r>
            <a:endParaRPr/>
          </a:p>
          <a:p>
            <a:pPr marL="762000" lvl="1" indent="0" algn="l" rtl="0">
              <a:lnSpc>
                <a:spcPct val="80000"/>
              </a:lnSpc>
              <a:spcBef>
                <a:spcPts val="0"/>
              </a:spcBef>
              <a:spcAft>
                <a:spcPts val="0"/>
              </a:spcAft>
              <a:buSzPts val="800"/>
              <a:buNone/>
            </a:pPr>
            <a:r>
              <a:rPr lang="en-US" sz="800" i="1"/>
              <a:t>Improved programs</a:t>
            </a:r>
            <a:endParaRPr/>
          </a:p>
          <a:p>
            <a:pPr marL="762000" lvl="1" indent="0" algn="l" rtl="0">
              <a:lnSpc>
                <a:spcPct val="80000"/>
              </a:lnSpc>
              <a:spcBef>
                <a:spcPts val="0"/>
              </a:spcBef>
              <a:spcAft>
                <a:spcPts val="0"/>
              </a:spcAft>
              <a:buSzPts val="800"/>
              <a:buNone/>
            </a:pPr>
            <a:r>
              <a:rPr lang="en-US" sz="800" i="1"/>
              <a:t>Increased use and availability</a:t>
            </a:r>
            <a:endParaRPr/>
          </a:p>
          <a:p>
            <a:pPr marL="762000" lvl="1" indent="0" algn="l" rtl="0">
              <a:lnSpc>
                <a:spcPct val="80000"/>
              </a:lnSpc>
              <a:spcBef>
                <a:spcPts val="0"/>
              </a:spcBef>
              <a:spcAft>
                <a:spcPts val="0"/>
              </a:spcAft>
              <a:buSzPts val="800"/>
              <a:buNone/>
            </a:pPr>
            <a:r>
              <a:rPr lang="en-US" sz="800" i="1"/>
              <a:t>More realistic assessment of value – critical work\</a:t>
            </a:r>
            <a:endParaRPr sz="800" b="1" i="1"/>
          </a:p>
          <a:p>
            <a:pPr marL="304800" lvl="0" indent="0" algn="l" rtl="0">
              <a:lnSpc>
                <a:spcPct val="80000"/>
              </a:lnSpc>
              <a:spcBef>
                <a:spcPts val="0"/>
              </a:spcBef>
              <a:spcAft>
                <a:spcPts val="0"/>
              </a:spcAft>
              <a:buSzPts val="800"/>
              <a:buNone/>
            </a:pPr>
            <a:r>
              <a:rPr lang="en-US" sz="800" b="1" i="1"/>
              <a:t>6.2	Sample Outline (Sentence + Topic)</a:t>
            </a:r>
            <a:endParaRPr/>
          </a:p>
          <a:p>
            <a:pPr marL="304800" lvl="0" indent="0" algn="l" rtl="0">
              <a:lnSpc>
                <a:spcPct val="80000"/>
              </a:lnSpc>
              <a:spcBef>
                <a:spcPts val="0"/>
              </a:spcBef>
              <a:spcAft>
                <a:spcPts val="0"/>
              </a:spcAft>
              <a:buSzPts val="800"/>
              <a:buNone/>
            </a:pPr>
            <a:r>
              <a:rPr lang="en-US" sz="800" i="1"/>
              <a:t>Using the Library and Other Information Sources</a:t>
            </a:r>
            <a:endParaRPr/>
          </a:p>
          <a:p>
            <a:pPr marL="304800" lvl="0" indent="0" algn="l" rtl="0">
              <a:lnSpc>
                <a:spcPct val="80000"/>
              </a:lnSpc>
              <a:spcBef>
                <a:spcPts val="0"/>
              </a:spcBef>
              <a:spcAft>
                <a:spcPts val="0"/>
              </a:spcAft>
              <a:buSzPts val="800"/>
              <a:buNone/>
            </a:pPr>
            <a:r>
              <a:rPr lang="en-US" sz="800" i="1"/>
              <a:t>Introduction to the library</a:t>
            </a:r>
            <a:endParaRPr/>
          </a:p>
          <a:p>
            <a:pPr marL="1219200" lvl="2" indent="0" algn="l" rtl="0">
              <a:lnSpc>
                <a:spcPct val="80000"/>
              </a:lnSpc>
              <a:spcBef>
                <a:spcPts val="0"/>
              </a:spcBef>
              <a:spcAft>
                <a:spcPts val="0"/>
              </a:spcAft>
              <a:buSzPts val="800"/>
              <a:buNone/>
            </a:pPr>
            <a:r>
              <a:rPr lang="en-US" sz="800" i="1"/>
              <a:t>Programs of orientation and instruction</a:t>
            </a:r>
            <a:endParaRPr/>
          </a:p>
          <a:p>
            <a:pPr marL="762000" lvl="1" indent="0" algn="l" rtl="0">
              <a:lnSpc>
                <a:spcPct val="80000"/>
              </a:lnSpc>
              <a:spcBef>
                <a:spcPts val="0"/>
              </a:spcBef>
              <a:spcAft>
                <a:spcPts val="0"/>
              </a:spcAft>
              <a:buSzPts val="800"/>
              <a:buNone/>
            </a:pPr>
            <a:r>
              <a:rPr lang="en-US" sz="800" i="1"/>
              <a:t>Pamphlets, handbooks, other materials</a:t>
            </a:r>
            <a:endParaRPr/>
          </a:p>
          <a:p>
            <a:pPr marL="762000" lvl="1" indent="0" algn="l" rtl="0">
              <a:lnSpc>
                <a:spcPct val="80000"/>
              </a:lnSpc>
              <a:spcBef>
                <a:spcPts val="0"/>
              </a:spcBef>
              <a:spcAft>
                <a:spcPts val="0"/>
              </a:spcAft>
              <a:buSzPts val="800"/>
              <a:buNone/>
            </a:pPr>
            <a:r>
              <a:rPr lang="en-US" sz="800" i="1"/>
              <a:t>Orientation tours, lectures, courses</a:t>
            </a:r>
            <a:endParaRPr/>
          </a:p>
          <a:p>
            <a:pPr marL="1219200" lvl="2" indent="0" algn="l" rtl="0">
              <a:lnSpc>
                <a:spcPct val="80000"/>
              </a:lnSpc>
              <a:spcBef>
                <a:spcPts val="0"/>
              </a:spcBef>
              <a:spcAft>
                <a:spcPts val="0"/>
              </a:spcAft>
              <a:buSzPts val="800"/>
              <a:buNone/>
            </a:pPr>
            <a:r>
              <a:rPr lang="en-US" sz="800" i="1"/>
              <a:t>Books about the library (cite examples)</a:t>
            </a:r>
            <a:endParaRPr/>
          </a:p>
          <a:p>
            <a:pPr marL="304800" lvl="0" indent="0" algn="l" rtl="0">
              <a:lnSpc>
                <a:spcPct val="80000"/>
              </a:lnSpc>
              <a:spcBef>
                <a:spcPts val="0"/>
              </a:spcBef>
              <a:spcAft>
                <a:spcPts val="0"/>
              </a:spcAft>
              <a:buSzPts val="800"/>
              <a:buNone/>
            </a:pPr>
            <a:r>
              <a:rPr lang="en-US" sz="800" i="1"/>
              <a:t>The central catalog or central information system</a:t>
            </a:r>
            <a:endParaRPr/>
          </a:p>
          <a:p>
            <a:pPr marL="304800" lvl="0" indent="0" algn="l" rtl="0">
              <a:lnSpc>
                <a:spcPct val="80000"/>
              </a:lnSpc>
              <a:spcBef>
                <a:spcPts val="0"/>
              </a:spcBef>
              <a:spcAft>
                <a:spcPts val="0"/>
              </a:spcAft>
              <a:buSzPts val="800"/>
              <a:buNone/>
            </a:pPr>
            <a:r>
              <a:rPr lang="en-US" sz="800" i="1"/>
              <a:t>A.   The online central catalog</a:t>
            </a:r>
            <a:endParaRPr/>
          </a:p>
          <a:p>
            <a:pPr marL="762000" lvl="1" indent="0" algn="l" rtl="0">
              <a:lnSpc>
                <a:spcPct val="80000"/>
              </a:lnSpc>
              <a:spcBef>
                <a:spcPts val="0"/>
              </a:spcBef>
              <a:spcAft>
                <a:spcPts val="0"/>
              </a:spcAft>
              <a:buSzPts val="800"/>
              <a:buNone/>
            </a:pPr>
            <a:r>
              <a:rPr lang="en-US" sz="800" i="1"/>
              <a:t> Definition and description </a:t>
            </a:r>
            <a:endParaRPr/>
          </a:p>
          <a:p>
            <a:pPr marL="762000" lvl="1" indent="0" algn="l" rtl="0">
              <a:lnSpc>
                <a:spcPct val="80000"/>
              </a:lnSpc>
              <a:spcBef>
                <a:spcPts val="0"/>
              </a:spcBef>
              <a:spcAft>
                <a:spcPts val="0"/>
              </a:spcAft>
              <a:buSzPts val="800"/>
              <a:buNone/>
            </a:pPr>
            <a:r>
              <a:rPr lang="en-US" sz="800" i="1"/>
              <a:t>Searching the online catalog</a:t>
            </a:r>
            <a:endParaRPr/>
          </a:p>
          <a:p>
            <a:pPr marL="304800" lvl="0" indent="0" algn="l" rtl="0">
              <a:lnSpc>
                <a:spcPct val="80000"/>
              </a:lnSpc>
              <a:spcBef>
                <a:spcPts val="0"/>
              </a:spcBef>
              <a:spcAft>
                <a:spcPts val="0"/>
              </a:spcAft>
              <a:buSzPts val="800"/>
              <a:buNone/>
            </a:pPr>
            <a:r>
              <a:rPr lang="en-US" sz="800" i="1"/>
              <a:t>Searching by author, title, subject, keywords</a:t>
            </a:r>
            <a:endParaRPr/>
          </a:p>
          <a:p>
            <a:pPr marL="304800" lvl="0" indent="0" algn="l" rtl="0">
              <a:lnSpc>
                <a:spcPct val="80000"/>
              </a:lnSpc>
              <a:spcBef>
                <a:spcPts val="0"/>
              </a:spcBef>
              <a:spcAft>
                <a:spcPts val="0"/>
              </a:spcAft>
              <a:buSzPts val="800"/>
              <a:buNone/>
            </a:pPr>
            <a:r>
              <a:rPr lang="en-US" sz="800" i="1"/>
              <a:t>Limiting the search</a:t>
            </a:r>
            <a:endParaRPr/>
          </a:p>
          <a:p>
            <a:pPr marL="304800" lvl="0" indent="0" algn="l" rtl="0">
              <a:lnSpc>
                <a:spcPct val="80000"/>
              </a:lnSpc>
              <a:spcBef>
                <a:spcPts val="0"/>
              </a:spcBef>
              <a:spcAft>
                <a:spcPts val="0"/>
              </a:spcAft>
              <a:buSzPts val="800"/>
              <a:buNone/>
            </a:pPr>
            <a:r>
              <a:rPr lang="en-US" sz="800" i="1"/>
              <a:t>Using Boolean logic</a:t>
            </a:r>
            <a:endParaRPr/>
          </a:p>
          <a:p>
            <a:pPr marL="762000" lvl="1" indent="0" algn="l" rtl="0">
              <a:lnSpc>
                <a:spcPct val="80000"/>
              </a:lnSpc>
              <a:spcBef>
                <a:spcPts val="0"/>
              </a:spcBef>
              <a:spcAft>
                <a:spcPts val="0"/>
              </a:spcAft>
              <a:buSzPts val="800"/>
              <a:buNone/>
            </a:pPr>
            <a:r>
              <a:rPr lang="en-US" sz="800" i="1"/>
              <a:t>Definition of Boolean logic</a:t>
            </a:r>
            <a:endParaRPr/>
          </a:p>
          <a:p>
            <a:pPr marL="762000" lvl="1" indent="0" algn="l" rtl="0">
              <a:lnSpc>
                <a:spcPct val="80000"/>
              </a:lnSpc>
              <a:spcBef>
                <a:spcPts val="0"/>
              </a:spcBef>
              <a:spcAft>
                <a:spcPts val="0"/>
              </a:spcAft>
              <a:buSzPts val="800"/>
              <a:buNone/>
            </a:pPr>
            <a:r>
              <a:rPr lang="en-US" sz="800" i="1"/>
              <a:t>Examples of Boolean logic</a:t>
            </a:r>
            <a:endParaRPr/>
          </a:p>
          <a:p>
            <a:pPr marL="762000" lvl="1" indent="0" algn="l" rtl="0">
              <a:lnSpc>
                <a:spcPct val="80000"/>
              </a:lnSpc>
              <a:spcBef>
                <a:spcPts val="0"/>
              </a:spcBef>
              <a:spcAft>
                <a:spcPts val="0"/>
              </a:spcAft>
              <a:buSzPts val="800"/>
              <a:buNone/>
            </a:pPr>
            <a:r>
              <a:rPr lang="en-US" sz="800" i="1"/>
              <a:t>Information accessed from the online catalog</a:t>
            </a:r>
            <a:endParaRPr/>
          </a:p>
          <a:p>
            <a:pPr marL="304800" lvl="0" indent="0" algn="l" rtl="0">
              <a:lnSpc>
                <a:spcPct val="80000"/>
              </a:lnSpc>
              <a:spcBef>
                <a:spcPts val="0"/>
              </a:spcBef>
              <a:spcAft>
                <a:spcPts val="0"/>
              </a:spcAft>
              <a:buSzPts val="800"/>
              <a:buNone/>
            </a:pPr>
            <a:r>
              <a:rPr lang="en-US" sz="800" i="1"/>
              <a:t>B.   Information needed for research and writing</a:t>
            </a:r>
            <a:endParaRPr/>
          </a:p>
          <a:p>
            <a:pPr marL="304800" lvl="0" indent="0" algn="l" rtl="0">
              <a:lnSpc>
                <a:spcPct val="80000"/>
              </a:lnSpc>
              <a:spcBef>
                <a:spcPts val="0"/>
              </a:spcBef>
              <a:spcAft>
                <a:spcPts val="0"/>
              </a:spcAft>
              <a:buSzPts val="800"/>
              <a:buNone/>
            </a:pPr>
            <a:r>
              <a:rPr lang="en-US" sz="800" i="1"/>
              <a:t>C.  The card catalog and other catalogs</a:t>
            </a:r>
            <a:endParaRPr/>
          </a:p>
          <a:p>
            <a:pPr marL="304800" lvl="0" indent="0" algn="l" rtl="0">
              <a:lnSpc>
                <a:spcPct val="80000"/>
              </a:lnSpc>
              <a:spcBef>
                <a:spcPts val="0"/>
              </a:spcBef>
              <a:spcAft>
                <a:spcPts val="0"/>
              </a:spcAft>
              <a:buSzPts val="800"/>
              <a:buNone/>
            </a:pPr>
            <a:r>
              <a:rPr lang="en-US" sz="800" i="1"/>
              <a:t>D.  The central information system</a:t>
            </a:r>
            <a:endParaRPr/>
          </a:p>
          <a:p>
            <a:pPr marL="762000" lvl="1" indent="0" algn="l" rtl="0">
              <a:lnSpc>
                <a:spcPct val="80000"/>
              </a:lnSpc>
              <a:spcBef>
                <a:spcPts val="0"/>
              </a:spcBef>
              <a:spcAft>
                <a:spcPts val="0"/>
              </a:spcAft>
              <a:buSzPts val="800"/>
              <a:buNone/>
            </a:pPr>
            <a:r>
              <a:rPr lang="en-US" sz="800" i="1"/>
              <a:t>Reference works</a:t>
            </a:r>
            <a:endParaRPr/>
          </a:p>
          <a:p>
            <a:pPr marL="304800" lvl="0" indent="0" algn="l" rtl="0">
              <a:lnSpc>
                <a:spcPct val="80000"/>
              </a:lnSpc>
              <a:spcBef>
                <a:spcPts val="0"/>
              </a:spcBef>
              <a:spcAft>
                <a:spcPts val="0"/>
              </a:spcAft>
              <a:buSzPts val="800"/>
              <a:buNone/>
            </a:pPr>
            <a:r>
              <a:rPr lang="en-US" sz="800" i="1"/>
              <a:t>A.	Types of reference works</a:t>
            </a:r>
            <a:endParaRPr/>
          </a:p>
          <a:p>
            <a:pPr marL="1219200" lvl="2" indent="0" algn="l" rtl="0">
              <a:lnSpc>
                <a:spcPct val="80000"/>
              </a:lnSpc>
              <a:spcBef>
                <a:spcPts val="0"/>
              </a:spcBef>
              <a:spcAft>
                <a:spcPts val="0"/>
              </a:spcAft>
              <a:buSzPts val="800"/>
              <a:buNone/>
            </a:pPr>
            <a:r>
              <a:rPr lang="en-US" sz="800" i="1"/>
              <a:t>Indexes</a:t>
            </a:r>
            <a:endParaRPr/>
          </a:p>
          <a:p>
            <a:pPr marL="1219200" lvl="2" indent="0" algn="l" rtl="0">
              <a:lnSpc>
                <a:spcPct val="80000"/>
              </a:lnSpc>
              <a:spcBef>
                <a:spcPts val="0"/>
              </a:spcBef>
              <a:spcAft>
                <a:spcPts val="0"/>
              </a:spcAft>
              <a:buSzPts val="800"/>
              <a:buNone/>
            </a:pPr>
            <a:r>
              <a:rPr lang="en-US" sz="800" i="1"/>
              <a:t>Bibliographies</a:t>
            </a:r>
            <a:endParaRPr/>
          </a:p>
          <a:p>
            <a:pPr marL="1219200" lvl="2" indent="0" algn="l" rtl="0">
              <a:lnSpc>
                <a:spcPct val="80000"/>
              </a:lnSpc>
              <a:spcBef>
                <a:spcPts val="0"/>
              </a:spcBef>
              <a:spcAft>
                <a:spcPts val="0"/>
              </a:spcAft>
              <a:buSzPts val="800"/>
              <a:buNone/>
            </a:pPr>
            <a:r>
              <a:rPr lang="en-US" sz="800" i="1"/>
              <a:t>Collections of abstracts</a:t>
            </a:r>
            <a:endParaRPr/>
          </a:p>
          <a:p>
            <a:pPr marL="1219200" lvl="2" indent="0" algn="l" rtl="0">
              <a:lnSpc>
                <a:spcPct val="80000"/>
              </a:lnSpc>
              <a:spcBef>
                <a:spcPts val="0"/>
              </a:spcBef>
              <a:spcAft>
                <a:spcPts val="0"/>
              </a:spcAft>
              <a:buSzPts val="800"/>
              <a:buNone/>
            </a:pPr>
            <a:r>
              <a:rPr lang="en-US" sz="800" i="1"/>
              <a:t>Guides to research</a:t>
            </a:r>
            <a:endParaRPr/>
          </a:p>
          <a:p>
            <a:pPr marL="1219200" lvl="2" indent="0" algn="l" rtl="0">
              <a:lnSpc>
                <a:spcPct val="80000"/>
              </a:lnSpc>
              <a:spcBef>
                <a:spcPts val="0"/>
              </a:spcBef>
              <a:spcAft>
                <a:spcPts val="0"/>
              </a:spcAft>
              <a:buSzPts val="800"/>
              <a:buNone/>
            </a:pPr>
            <a:r>
              <a:rPr lang="en-US" sz="800" i="1"/>
              <a:t>Dictionaries</a:t>
            </a:r>
            <a:endParaRPr/>
          </a:p>
          <a:p>
            <a:pPr marL="1219200" lvl="2" indent="0" algn="l" rtl="0">
              <a:lnSpc>
                <a:spcPct val="80000"/>
              </a:lnSpc>
              <a:spcBef>
                <a:spcPts val="0"/>
              </a:spcBef>
              <a:spcAft>
                <a:spcPts val="0"/>
              </a:spcAft>
              <a:buSzPts val="800"/>
              <a:buNone/>
            </a:pPr>
            <a:r>
              <a:rPr lang="en-US" sz="800" i="1"/>
              <a:t>Encyclopedias</a:t>
            </a:r>
            <a:endParaRPr/>
          </a:p>
          <a:p>
            <a:pPr marL="1219200" lvl="2" indent="0" algn="l" rtl="0">
              <a:lnSpc>
                <a:spcPct val="80000"/>
              </a:lnSpc>
              <a:spcBef>
                <a:spcPts val="0"/>
              </a:spcBef>
              <a:spcAft>
                <a:spcPts val="0"/>
              </a:spcAft>
              <a:buSzPts val="800"/>
              <a:buNone/>
            </a:pPr>
            <a:r>
              <a:rPr lang="en-US" sz="800" i="1"/>
              <a:t>Biographical sources</a:t>
            </a:r>
            <a:endParaRPr/>
          </a:p>
          <a:p>
            <a:pPr marL="1219200" lvl="2" indent="0" algn="l" rtl="0">
              <a:lnSpc>
                <a:spcPct val="80000"/>
              </a:lnSpc>
              <a:spcBef>
                <a:spcPts val="0"/>
              </a:spcBef>
              <a:spcAft>
                <a:spcPts val="0"/>
              </a:spcAft>
              <a:buSzPts val="800"/>
              <a:buNone/>
            </a:pPr>
            <a:r>
              <a:rPr lang="en-US" sz="800" i="1"/>
              <a:t>Yearbooks</a:t>
            </a:r>
            <a:endParaRPr/>
          </a:p>
          <a:p>
            <a:pPr marL="1219200" lvl="2" indent="0" algn="l" rtl="0">
              <a:lnSpc>
                <a:spcPct val="80000"/>
              </a:lnSpc>
              <a:spcBef>
                <a:spcPts val="0"/>
              </a:spcBef>
              <a:spcAft>
                <a:spcPts val="0"/>
              </a:spcAft>
              <a:buSzPts val="800"/>
              <a:buNone/>
            </a:pPr>
            <a:r>
              <a:rPr lang="en-US" sz="800" i="1"/>
              <a:t>Atlases</a:t>
            </a:r>
            <a:endParaRPr/>
          </a:p>
          <a:p>
            <a:pPr marL="304800" lvl="0" indent="0" algn="l" rtl="0">
              <a:lnSpc>
                <a:spcPct val="80000"/>
              </a:lnSpc>
              <a:spcBef>
                <a:spcPts val="0"/>
              </a:spcBef>
              <a:spcAft>
                <a:spcPts val="0"/>
              </a:spcAft>
              <a:buSzPts val="800"/>
              <a:buNone/>
            </a:pPr>
            <a:r>
              <a:rPr lang="en-US" sz="800" i="1"/>
              <a:t>Publication forms of reference works</a:t>
            </a:r>
            <a:endParaRPr/>
          </a:p>
          <a:p>
            <a:pPr marL="304800" lvl="0" indent="0" algn="l" rtl="0">
              <a:lnSpc>
                <a:spcPct val="80000"/>
              </a:lnSpc>
              <a:spcBef>
                <a:spcPts val="0"/>
              </a:spcBef>
              <a:spcAft>
                <a:spcPts val="0"/>
              </a:spcAft>
              <a:buSzPts val="800"/>
              <a:buNone/>
            </a:pPr>
            <a:r>
              <a:rPr lang="en-US" sz="800" i="1"/>
              <a:t>Searching a reference database</a:t>
            </a:r>
            <a:endParaRPr/>
          </a:p>
          <a:p>
            <a:pPr marL="762000" lvl="1" indent="0" algn="l" rtl="0">
              <a:lnSpc>
                <a:spcPct val="80000"/>
              </a:lnSpc>
              <a:spcBef>
                <a:spcPts val="0"/>
              </a:spcBef>
              <a:spcAft>
                <a:spcPts val="0"/>
              </a:spcAft>
              <a:buSzPts val="800"/>
              <a:buNone/>
            </a:pPr>
            <a:r>
              <a:rPr lang="en-US" sz="800" i="1"/>
              <a:t>Location of library materials</a:t>
            </a:r>
            <a:endParaRPr/>
          </a:p>
          <a:p>
            <a:pPr marL="1219200" lvl="2" indent="0" algn="l" rtl="0">
              <a:lnSpc>
                <a:spcPct val="80000"/>
              </a:lnSpc>
              <a:spcBef>
                <a:spcPts val="0"/>
              </a:spcBef>
              <a:spcAft>
                <a:spcPts val="0"/>
              </a:spcAft>
              <a:buSzPts val="800"/>
              <a:buNone/>
            </a:pPr>
            <a:r>
              <a:rPr lang="en-US" sz="800" i="1"/>
              <a:t>Classification systems</a:t>
            </a:r>
            <a:endParaRPr/>
          </a:p>
          <a:p>
            <a:pPr marL="1676400" lvl="3" indent="0" algn="l" rtl="0">
              <a:lnSpc>
                <a:spcPct val="80000"/>
              </a:lnSpc>
              <a:spcBef>
                <a:spcPts val="0"/>
              </a:spcBef>
              <a:spcAft>
                <a:spcPts val="0"/>
              </a:spcAft>
              <a:buSzPts val="800"/>
              <a:buNone/>
            </a:pPr>
            <a:r>
              <a:rPr lang="en-US" sz="800" i="1"/>
              <a:t>Dewey decimal systems</a:t>
            </a:r>
            <a:endParaRPr/>
          </a:p>
          <a:p>
            <a:pPr marL="1676400" lvl="3" indent="0" algn="l" rtl="0">
              <a:lnSpc>
                <a:spcPct val="80000"/>
              </a:lnSpc>
              <a:spcBef>
                <a:spcPts val="0"/>
              </a:spcBef>
              <a:spcAft>
                <a:spcPts val="0"/>
              </a:spcAft>
              <a:buSzPts val="800"/>
              <a:buNone/>
            </a:pPr>
            <a:r>
              <a:rPr lang="en-US" sz="800" i="1"/>
              <a:t> Library of Congress system</a:t>
            </a:r>
            <a:endParaRPr/>
          </a:p>
          <a:p>
            <a:pPr marL="304800" lvl="0" indent="0" algn="l" rtl="0">
              <a:lnSpc>
                <a:spcPct val="80000"/>
              </a:lnSpc>
              <a:spcBef>
                <a:spcPts val="0"/>
              </a:spcBef>
              <a:spcAft>
                <a:spcPts val="0"/>
              </a:spcAft>
              <a:buSzPts val="800"/>
              <a:buNone/>
            </a:pPr>
            <a:r>
              <a:rPr lang="en-US" sz="800" i="1"/>
              <a:t>	            B.   Main collection (open shelves, closed stacks)</a:t>
            </a:r>
            <a:endParaRPr/>
          </a:p>
          <a:p>
            <a:pPr marL="762000" lvl="1" indent="0" algn="l" rtl="0">
              <a:lnSpc>
                <a:spcPct val="80000"/>
              </a:lnSpc>
              <a:spcBef>
                <a:spcPts val="0"/>
              </a:spcBef>
              <a:spcAft>
                <a:spcPts val="0"/>
              </a:spcAft>
              <a:buSzPts val="800"/>
              <a:buNone/>
            </a:pPr>
            <a:r>
              <a:rPr lang="en-US" sz="800" i="1"/>
              <a:t>Conclusion – knowledge of the library and successful research papers. 	</a:t>
            </a:r>
            <a:endParaRPr sz="800" b="1" i="1"/>
          </a:p>
          <a:p>
            <a:pPr marL="304800" lvl="0" indent="0" algn="l" rtl="0">
              <a:lnSpc>
                <a:spcPct val="80000"/>
              </a:lnSpc>
              <a:spcBef>
                <a:spcPts val="0"/>
              </a:spcBef>
              <a:spcAft>
                <a:spcPts val="0"/>
              </a:spcAft>
              <a:buSzPts val="800"/>
              <a:buNone/>
            </a:pPr>
            <a:r>
              <a:rPr lang="en-US" sz="800" b="1" i="1"/>
              <a:t>6.3	Exercises </a:t>
            </a:r>
            <a:endParaRPr/>
          </a:p>
          <a:p>
            <a:pPr marL="304800" lvl="0" indent="0" algn="l" rtl="0">
              <a:lnSpc>
                <a:spcPct val="80000"/>
              </a:lnSpc>
              <a:spcBef>
                <a:spcPts val="0"/>
              </a:spcBef>
              <a:spcAft>
                <a:spcPts val="0"/>
              </a:spcAft>
              <a:buSzPts val="800"/>
              <a:buNone/>
            </a:pPr>
            <a:r>
              <a:rPr lang="en-US" sz="800"/>
              <a:t>Use one of the reading passages in your booklet to write an outline</a:t>
            </a:r>
            <a:endParaRPr/>
          </a:p>
          <a:p>
            <a:pPr marL="304800" lvl="0" indent="0" algn="l" rtl="0">
              <a:lnSpc>
                <a:spcPct val="80000"/>
              </a:lnSpc>
              <a:spcBef>
                <a:spcPts val="0"/>
              </a:spcBef>
              <a:spcAft>
                <a:spcPts val="0"/>
              </a:spcAft>
              <a:buSzPts val="800"/>
              <a:buNone/>
            </a:pPr>
            <a:r>
              <a:rPr lang="en-US" sz="800"/>
              <a:t/>
            </a:r>
            <a:br>
              <a:rPr lang="en-US" sz="800"/>
            </a:br>
            <a:endParaRPr/>
          </a:p>
          <a:p>
            <a:pPr marL="304800" lvl="0" indent="0" algn="l" rtl="0">
              <a:lnSpc>
                <a:spcPct val="80000"/>
              </a:lnSpc>
              <a:spcBef>
                <a:spcPts val="0"/>
              </a:spcBef>
              <a:spcAft>
                <a:spcPts val="0"/>
              </a:spcAft>
              <a:buSzPts val="800"/>
              <a:buNone/>
            </a:pPr>
            <a:r>
              <a:rPr lang="en-US" sz="800" b="1"/>
              <a:t>7.	STEP 7: Referencing </a:t>
            </a:r>
            <a:endParaRPr/>
          </a:p>
          <a:p>
            <a:pPr marL="304800" lvl="0" indent="0" algn="l" rtl="0">
              <a:lnSpc>
                <a:spcPct val="80000"/>
              </a:lnSpc>
              <a:spcBef>
                <a:spcPts val="0"/>
              </a:spcBef>
              <a:spcAft>
                <a:spcPts val="0"/>
              </a:spcAft>
              <a:buSzPts val="800"/>
              <a:buNone/>
            </a:pPr>
            <a:r>
              <a:rPr lang="en-US" sz="800" b="1" i="1"/>
              <a:t>7.1	What is Referencing?</a:t>
            </a:r>
            <a:endParaRPr/>
          </a:p>
          <a:p>
            <a:pPr marL="304800" lvl="0" indent="0" algn="l" rtl="0">
              <a:lnSpc>
                <a:spcPct val="80000"/>
              </a:lnSpc>
              <a:spcBef>
                <a:spcPts val="0"/>
              </a:spcBef>
              <a:spcAft>
                <a:spcPts val="0"/>
              </a:spcAft>
              <a:buSzPts val="800"/>
              <a:buNone/>
            </a:pPr>
            <a:r>
              <a:rPr lang="en-US" sz="800"/>
              <a:t>Referencing is an important part of academic writing.  It is a way of referring to the work of others to provide evidence and support what you are saying.  It shows that your work has been researched and your ideas have a solid base.  By referring to reputable evidence and renowned authors, you add weight to your argument and show that you are knowledgeable in your field.</a:t>
            </a:r>
            <a:endParaRPr/>
          </a:p>
          <a:p>
            <a:pPr marL="304800" lvl="0" indent="0" algn="l" rtl="0">
              <a:lnSpc>
                <a:spcPct val="80000"/>
              </a:lnSpc>
              <a:spcBef>
                <a:spcPts val="0"/>
              </a:spcBef>
              <a:spcAft>
                <a:spcPts val="0"/>
              </a:spcAft>
              <a:buSzPts val="800"/>
              <a:buNone/>
            </a:pPr>
            <a:r>
              <a:rPr lang="en-US" sz="800" b="1"/>
              <a:t>Why Reference? To avoid  plagiarism.</a:t>
            </a:r>
            <a:endParaRPr/>
          </a:p>
          <a:p>
            <a:pPr marL="304800" lvl="0" indent="0" algn="l" rtl="0">
              <a:lnSpc>
                <a:spcPct val="80000"/>
              </a:lnSpc>
              <a:spcBef>
                <a:spcPts val="0"/>
              </a:spcBef>
              <a:spcAft>
                <a:spcPts val="0"/>
              </a:spcAft>
              <a:buSzPts val="800"/>
              <a:buNone/>
            </a:pPr>
            <a:r>
              <a:rPr lang="en-US" sz="800"/>
              <a:t>Following the conventions of a particular referencing style (e.g. Harvard or MLA) is important to comply with international copyright laws and to avoid plagiarism.  Academic institutions take the issue of plagiarism very seriously and penalize the students or the writers. </a:t>
            </a:r>
            <a:endParaRPr/>
          </a:p>
          <a:p>
            <a:pPr marL="304800" lvl="0" indent="0" algn="l" rtl="0">
              <a:lnSpc>
                <a:spcPct val="80000"/>
              </a:lnSpc>
              <a:spcBef>
                <a:spcPts val="0"/>
              </a:spcBef>
              <a:spcAft>
                <a:spcPts val="0"/>
              </a:spcAft>
              <a:buSzPts val="800"/>
              <a:buNone/>
            </a:pPr>
            <a:r>
              <a:rPr lang="en-US" sz="800"/>
              <a:t>Therefore: (a) all sources used must be cited in the text and a full list of sources cited must be included in the reference list at the end of the work, and (b) accuracy and consistency are very important when you are referencing. The Harvard style of referencing is required by most universities and research institutions. The MLA is also very popular.</a:t>
            </a:r>
            <a:endParaRPr/>
          </a:p>
          <a:p>
            <a:pPr marL="304800" lvl="0" indent="0" algn="l" rtl="0">
              <a:lnSpc>
                <a:spcPct val="80000"/>
              </a:lnSpc>
              <a:spcBef>
                <a:spcPts val="0"/>
              </a:spcBef>
              <a:spcAft>
                <a:spcPts val="0"/>
              </a:spcAft>
              <a:buSzPts val="800"/>
              <a:buNone/>
            </a:pPr>
            <a:r>
              <a:rPr lang="en-US" sz="800" b="1"/>
              <a:t>In Text Citation</a:t>
            </a:r>
            <a:endParaRPr/>
          </a:p>
          <a:p>
            <a:pPr marL="304800" lvl="0" indent="0" algn="l" rtl="0">
              <a:lnSpc>
                <a:spcPct val="80000"/>
              </a:lnSpc>
              <a:spcBef>
                <a:spcPts val="0"/>
              </a:spcBef>
              <a:spcAft>
                <a:spcPts val="0"/>
              </a:spcAft>
              <a:buSzPts val="800"/>
              <a:buNone/>
            </a:pPr>
            <a:r>
              <a:rPr lang="en-US" sz="800"/>
              <a:t>	When you use other people’s ideas or opinions to support your points you can either use direct citation or an indirect citation.</a:t>
            </a:r>
            <a:endParaRPr/>
          </a:p>
          <a:p>
            <a:pPr marL="304800" lvl="0" indent="0" algn="l" rtl="0">
              <a:lnSpc>
                <a:spcPct val="80000"/>
              </a:lnSpc>
              <a:spcBef>
                <a:spcPts val="0"/>
              </a:spcBef>
              <a:spcAft>
                <a:spcPts val="0"/>
              </a:spcAft>
              <a:buSzPts val="800"/>
              <a:buNone/>
            </a:pPr>
            <a:r>
              <a:rPr lang="en-US" sz="800" b="1" i="1"/>
              <a:t>7.2	Direct Citation </a:t>
            </a:r>
            <a:endParaRPr/>
          </a:p>
          <a:p>
            <a:pPr marL="304800" lvl="0" indent="0" algn="l" rtl="0">
              <a:lnSpc>
                <a:spcPct val="80000"/>
              </a:lnSpc>
              <a:spcBef>
                <a:spcPts val="0"/>
              </a:spcBef>
              <a:spcAft>
                <a:spcPts val="0"/>
              </a:spcAft>
              <a:buSzPts val="800"/>
              <a:buNone/>
            </a:pPr>
            <a:r>
              <a:rPr lang="en-US" sz="800"/>
              <a:t>means that you use the exact words from the text and place them in quotation marks—</a:t>
            </a:r>
            <a:endParaRPr/>
          </a:p>
          <a:p>
            <a:pPr marL="304800" lvl="0" indent="0" algn="l" rtl="0">
              <a:lnSpc>
                <a:spcPct val="80000"/>
              </a:lnSpc>
              <a:spcBef>
                <a:spcPts val="0"/>
              </a:spcBef>
              <a:spcAft>
                <a:spcPts val="0"/>
              </a:spcAft>
              <a:buSzPts val="800"/>
              <a:buNone/>
            </a:pPr>
            <a:r>
              <a:rPr lang="en-US" sz="800" i="1"/>
              <a:t>“There are not enough examples in this essay”,</a:t>
            </a:r>
            <a:r>
              <a:rPr lang="en-US" sz="800"/>
              <a:t> (Brown, 1998:4).</a:t>
            </a:r>
            <a:endParaRPr/>
          </a:p>
          <a:p>
            <a:pPr marL="304800" lvl="0" indent="0" algn="l" rtl="0">
              <a:lnSpc>
                <a:spcPct val="80000"/>
              </a:lnSpc>
              <a:spcBef>
                <a:spcPts val="0"/>
              </a:spcBef>
              <a:spcAft>
                <a:spcPts val="0"/>
              </a:spcAft>
              <a:buSzPts val="800"/>
              <a:buNone/>
            </a:pPr>
            <a:r>
              <a:rPr lang="en-US" sz="800"/>
              <a:t>Note that the name of the author, the date of publication and the page number are placed after the quotation and are in parentheses. In some cases the author’s name can be placed in the text, but the date and page number are always in parentheses.</a:t>
            </a:r>
            <a:endParaRPr/>
          </a:p>
          <a:p>
            <a:pPr marL="304800" lvl="0" indent="0" algn="l" rtl="0">
              <a:lnSpc>
                <a:spcPct val="80000"/>
              </a:lnSpc>
              <a:spcBef>
                <a:spcPts val="0"/>
              </a:spcBef>
              <a:spcAft>
                <a:spcPts val="0"/>
              </a:spcAft>
              <a:buSzPts val="800"/>
              <a:buNone/>
            </a:pPr>
            <a:r>
              <a:rPr lang="en-US" sz="800" b="1" i="1"/>
              <a:t>7.3	Indirect Citation </a:t>
            </a:r>
            <a:endParaRPr/>
          </a:p>
          <a:p>
            <a:pPr marL="304800" lvl="0" indent="0" algn="l" rtl="0">
              <a:lnSpc>
                <a:spcPct val="80000"/>
              </a:lnSpc>
              <a:spcBef>
                <a:spcPts val="0"/>
              </a:spcBef>
              <a:spcAft>
                <a:spcPts val="0"/>
              </a:spcAft>
              <a:buSzPts val="800"/>
              <a:buNone/>
            </a:pPr>
            <a:r>
              <a:rPr lang="en-US" sz="800"/>
              <a:t>means that you use the idea or the opinion of the author but you write it in your own words as a paraphrase or a summary –</a:t>
            </a:r>
            <a:endParaRPr/>
          </a:p>
          <a:p>
            <a:pPr marL="304800" lvl="0" indent="0" algn="l" rtl="0">
              <a:lnSpc>
                <a:spcPct val="80000"/>
              </a:lnSpc>
              <a:spcBef>
                <a:spcPts val="0"/>
              </a:spcBef>
              <a:spcAft>
                <a:spcPts val="0"/>
              </a:spcAft>
              <a:buSzPts val="800"/>
              <a:buNone/>
            </a:pPr>
            <a:r>
              <a:rPr lang="en-US" sz="800"/>
              <a:t>     </a:t>
            </a:r>
            <a:r>
              <a:rPr lang="en-US" sz="800" i="1"/>
              <a:t>Brown felt that a particular piece of writing was lacking in examples</a:t>
            </a:r>
            <a:r>
              <a:rPr lang="en-US" sz="800"/>
              <a:t> (1998:4).</a:t>
            </a:r>
            <a:endParaRPr/>
          </a:p>
          <a:p>
            <a:pPr marL="304800" lvl="0" indent="0" algn="l" rtl="0">
              <a:lnSpc>
                <a:spcPct val="80000"/>
              </a:lnSpc>
              <a:spcBef>
                <a:spcPts val="0"/>
              </a:spcBef>
              <a:spcAft>
                <a:spcPts val="0"/>
              </a:spcAft>
              <a:buSzPts val="800"/>
              <a:buNone/>
            </a:pPr>
            <a:r>
              <a:rPr lang="en-US" sz="800"/>
              <a:t>Note that quotation marks are not used, but the author (not in parentheses in this instance), date and page number are still given.</a:t>
            </a:r>
            <a:endParaRPr/>
          </a:p>
          <a:p>
            <a:pPr marL="304800" lvl="0" indent="0" algn="l" rtl="0">
              <a:lnSpc>
                <a:spcPct val="80000"/>
              </a:lnSpc>
              <a:spcBef>
                <a:spcPts val="0"/>
              </a:spcBef>
              <a:spcAft>
                <a:spcPts val="0"/>
              </a:spcAft>
              <a:buSzPts val="800"/>
              <a:buNone/>
            </a:pPr>
            <a:r>
              <a:rPr lang="en-US" sz="800" b="1" i="1"/>
              <a:t>7.4	Footnotes/Endnotes</a:t>
            </a:r>
            <a:endParaRPr/>
          </a:p>
          <a:p>
            <a:pPr marL="304800" lvl="0" indent="0" algn="l" rtl="0">
              <a:lnSpc>
                <a:spcPct val="80000"/>
              </a:lnSpc>
              <a:spcBef>
                <a:spcPts val="0"/>
              </a:spcBef>
              <a:spcAft>
                <a:spcPts val="0"/>
              </a:spcAft>
              <a:buSzPts val="800"/>
              <a:buNone/>
            </a:pPr>
            <a:r>
              <a:rPr lang="en-US" sz="800"/>
              <a:t>In addition to a Works Cited page, you may need to provide footnotes or endnotes for the material you cite in a paper. The MLA format for footnotes/endnotes includes essentially the same information as that provided on the Works Cited page.</a:t>
            </a:r>
            <a:endParaRPr/>
          </a:p>
          <a:p>
            <a:pPr marL="304800" lvl="0" indent="0" algn="l" rtl="0">
              <a:lnSpc>
                <a:spcPct val="80000"/>
              </a:lnSpc>
              <a:spcBef>
                <a:spcPts val="0"/>
              </a:spcBef>
              <a:spcAft>
                <a:spcPts val="0"/>
              </a:spcAft>
              <a:buSzPts val="800"/>
              <a:buNone/>
            </a:pPr>
            <a:r>
              <a:rPr lang="en-US" sz="800"/>
              <a:t>Nowadays, footnotes and endnotes are declared outmoded, but the word processors and Microsoft word have a function that helps format footnotes and endnotes.</a:t>
            </a:r>
            <a:endParaRPr/>
          </a:p>
          <a:p>
            <a:pPr marL="304800" lvl="0" indent="0" algn="l" rtl="0">
              <a:lnSpc>
                <a:spcPct val="80000"/>
              </a:lnSpc>
              <a:spcBef>
                <a:spcPts val="0"/>
              </a:spcBef>
              <a:spcAft>
                <a:spcPts val="0"/>
              </a:spcAft>
              <a:buSzPts val="800"/>
              <a:buNone/>
            </a:pPr>
            <a:r>
              <a:rPr lang="en-US" sz="800" b="1"/>
              <a:t>Endnotes</a:t>
            </a:r>
            <a:r>
              <a:rPr lang="en-US" sz="800"/>
              <a:t> (gathering citations and reference lists at the end of the paper) make the transition from a submitted manuscript to published resource more easier.  However, citation, within the documentation have replaced endnotes and footnotes.</a:t>
            </a:r>
            <a:endParaRPr/>
          </a:p>
          <a:p>
            <a:pPr marL="304800" lvl="0" indent="0" algn="l" rtl="0">
              <a:lnSpc>
                <a:spcPct val="80000"/>
              </a:lnSpc>
              <a:spcBef>
                <a:spcPts val="0"/>
              </a:spcBef>
              <a:spcAft>
                <a:spcPts val="0"/>
              </a:spcAft>
              <a:buSzPts val="800"/>
              <a:buNone/>
            </a:pPr>
            <a:r>
              <a:rPr lang="en-US" sz="800" b="1"/>
              <a:t>Footnotes </a:t>
            </a:r>
            <a:r>
              <a:rPr lang="en-US" sz="800"/>
              <a:t>appear at the bottom of the same page.</a:t>
            </a:r>
            <a:endParaRPr/>
          </a:p>
          <a:p>
            <a:pPr marL="304800" lvl="0" indent="0" algn="l" rtl="0">
              <a:lnSpc>
                <a:spcPct val="80000"/>
              </a:lnSpc>
              <a:spcBef>
                <a:spcPts val="0"/>
              </a:spcBef>
              <a:spcAft>
                <a:spcPts val="0"/>
              </a:spcAft>
              <a:buSzPts val="800"/>
              <a:buNone/>
            </a:pPr>
            <a:r>
              <a:rPr lang="en-US" sz="800"/>
              <a:t>Using either footnotes or endnotes, the writer puts a number at the end of the sentence which requires citation.  The number appears as a superscript 15. There should be four spaces between the last line of text and the first footnote on each page.  Footnotes should be first-line indented and single-spaced with a double-space between each footnote.</a:t>
            </a:r>
            <a:endParaRPr/>
          </a:p>
          <a:p>
            <a:pPr marL="304800" lvl="0" indent="0" algn="l" rtl="0">
              <a:lnSpc>
                <a:spcPct val="80000"/>
              </a:lnSpc>
              <a:spcBef>
                <a:spcPts val="0"/>
              </a:spcBef>
              <a:spcAft>
                <a:spcPts val="0"/>
              </a:spcAft>
              <a:buSzPts val="800"/>
              <a:buNone/>
            </a:pPr>
            <a:r>
              <a:rPr lang="en-US" sz="800"/>
              <a:t>	</a:t>
            </a:r>
            <a:endParaRPr/>
          </a:p>
          <a:p>
            <a:pPr marL="304800" lvl="0" indent="0" algn="l" rtl="0">
              <a:lnSpc>
                <a:spcPct val="80000"/>
              </a:lnSpc>
              <a:spcBef>
                <a:spcPts val="0"/>
              </a:spcBef>
              <a:spcAft>
                <a:spcPts val="0"/>
              </a:spcAft>
              <a:buSzPts val="800"/>
              <a:buNone/>
            </a:pPr>
            <a:r>
              <a:rPr lang="en-US" sz="800"/>
              <a:t>Footnotes and endnotes appear with their corresponding superscript number and are written with the first line indented.  The author’s name will appear in normal order (not reversed) separated from the other information with a comma, publication data (city: press, year) between brackets, and no period at the end</a:t>
            </a:r>
            <a:endParaRPr/>
          </a:p>
          <a:p>
            <a:pPr marL="304800" lvl="0" indent="0" algn="l" rtl="0">
              <a:lnSpc>
                <a:spcPct val="80000"/>
              </a:lnSpc>
              <a:spcBef>
                <a:spcPts val="0"/>
              </a:spcBef>
              <a:spcAft>
                <a:spcPts val="0"/>
              </a:spcAft>
              <a:buSzPts val="800"/>
              <a:buNone/>
            </a:pPr>
            <a:r>
              <a:rPr lang="en-US" sz="800"/>
              <a:t>Example,</a:t>
            </a:r>
            <a:endParaRPr/>
          </a:p>
          <a:p>
            <a:pPr marL="304800" lvl="0" indent="0" algn="l" rtl="0">
              <a:lnSpc>
                <a:spcPct val="80000"/>
              </a:lnSpc>
              <a:spcBef>
                <a:spcPts val="0"/>
              </a:spcBef>
              <a:spcAft>
                <a:spcPts val="0"/>
              </a:spcAft>
              <a:buSzPts val="800"/>
              <a:buNone/>
            </a:pPr>
            <a:r>
              <a:rPr lang="en-US" sz="800"/>
              <a:t>	</a:t>
            </a:r>
            <a:endParaRPr/>
          </a:p>
          <a:p>
            <a:pPr marL="304800" lvl="0" indent="0" algn="l" rtl="0">
              <a:lnSpc>
                <a:spcPct val="80000"/>
              </a:lnSpc>
              <a:spcBef>
                <a:spcPts val="0"/>
              </a:spcBef>
              <a:spcAft>
                <a:spcPts val="0"/>
              </a:spcAft>
              <a:buSzPts val="800"/>
              <a:buNone/>
            </a:pPr>
            <a:r>
              <a:rPr lang="en-US" sz="800"/>
              <a:t>15 Ronald E. Pepin, </a:t>
            </a:r>
            <a:r>
              <a:rPr lang="en-US" sz="800" i="1"/>
              <a:t>Literature of Satire</a:t>
            </a:r>
            <a:r>
              <a:rPr lang="en-US" sz="800"/>
              <a:t> (Lewiston: Edwin Press, 1988) 78</a:t>
            </a:r>
            <a:endParaRPr/>
          </a:p>
          <a:p>
            <a:pPr marL="304800" lvl="0" indent="0" algn="l" rtl="0">
              <a:lnSpc>
                <a:spcPct val="80000"/>
              </a:lnSpc>
              <a:spcBef>
                <a:spcPts val="0"/>
              </a:spcBef>
              <a:spcAft>
                <a:spcPts val="0"/>
              </a:spcAft>
              <a:buSzPts val="800"/>
              <a:buNone/>
            </a:pPr>
            <a:r>
              <a:rPr lang="en-US" sz="800"/>
              <a:t>16 Rodulf Anaya, </a:t>
            </a:r>
            <a:r>
              <a:rPr lang="en-US" sz="800" i="1"/>
              <a:t>Bless Me Ultima</a:t>
            </a:r>
            <a:r>
              <a:rPr lang="en-US" sz="800"/>
              <a:t> (New York: Warner books, 1972) 66</a:t>
            </a:r>
            <a:endParaRPr/>
          </a:p>
          <a:p>
            <a:pPr marL="304800" lvl="0" indent="0" algn="l" rtl="0">
              <a:lnSpc>
                <a:spcPct val="80000"/>
              </a:lnSpc>
              <a:spcBef>
                <a:spcPts val="0"/>
              </a:spcBef>
              <a:spcAft>
                <a:spcPts val="0"/>
              </a:spcAft>
              <a:buSzPts val="800"/>
              <a:buNone/>
            </a:pPr>
            <a:r>
              <a:rPr lang="en-US" sz="800"/>
              <a:t>17 Ibid, 155</a:t>
            </a:r>
            <a:endParaRPr/>
          </a:p>
          <a:p>
            <a:pPr marL="304800" lvl="0" indent="0" algn="l" rtl="0">
              <a:lnSpc>
                <a:spcPct val="80000"/>
              </a:lnSpc>
              <a:spcBef>
                <a:spcPts val="0"/>
              </a:spcBef>
              <a:spcAft>
                <a:spcPts val="0"/>
              </a:spcAft>
              <a:buSzPts val="800"/>
              <a:buNone/>
            </a:pPr>
            <a:r>
              <a:rPr lang="en-US" sz="800"/>
              <a:t>Note: Ibid refers to the same author mentioned before.</a:t>
            </a:r>
            <a:endParaRPr/>
          </a:p>
          <a:p>
            <a:pPr marL="304800" lvl="0" indent="0" algn="l" rtl="0">
              <a:lnSpc>
                <a:spcPct val="80000"/>
              </a:lnSpc>
              <a:spcBef>
                <a:spcPts val="0"/>
              </a:spcBef>
              <a:spcAft>
                <a:spcPts val="0"/>
              </a:spcAft>
              <a:buSzPts val="800"/>
              <a:buNone/>
            </a:pPr>
            <a:r>
              <a:rPr lang="en-US" sz="800" b="1" i="1"/>
              <a:t>7.5	Harvard referencing system</a:t>
            </a:r>
            <a:endParaRPr/>
          </a:p>
          <a:p>
            <a:pPr marL="304800" lvl="0" indent="0" algn="l" rtl="0">
              <a:lnSpc>
                <a:spcPct val="80000"/>
              </a:lnSpc>
              <a:spcBef>
                <a:spcPts val="0"/>
              </a:spcBef>
              <a:spcAft>
                <a:spcPts val="0"/>
              </a:spcAft>
              <a:buSzPts val="800"/>
              <a:buNone/>
            </a:pPr>
            <a:r>
              <a:rPr lang="en-US" sz="800"/>
              <a:t>To provide full details of your source information you should provide a reference list at the end of your assignment.</a:t>
            </a:r>
            <a:endParaRPr/>
          </a:p>
          <a:p>
            <a:pPr marL="304800" lvl="0" indent="0" algn="l" rtl="0">
              <a:lnSpc>
                <a:spcPct val="80000"/>
              </a:lnSpc>
              <a:spcBef>
                <a:spcPts val="0"/>
              </a:spcBef>
              <a:spcAft>
                <a:spcPts val="0"/>
              </a:spcAft>
              <a:buSzPts val="800"/>
              <a:buNone/>
            </a:pPr>
            <a:r>
              <a:rPr lang="en-US" sz="800"/>
              <a:t>A </a:t>
            </a:r>
            <a:r>
              <a:rPr lang="en-US" sz="800" b="1"/>
              <a:t>reference list</a:t>
            </a:r>
            <a:r>
              <a:rPr lang="en-US" sz="800"/>
              <a:t> refers to all the books, articles and websites that you actually referred to in your assignment.</a:t>
            </a:r>
            <a:endParaRPr/>
          </a:p>
          <a:p>
            <a:pPr marL="304800" lvl="0" indent="0" algn="l" rtl="0">
              <a:lnSpc>
                <a:spcPct val="80000"/>
              </a:lnSpc>
              <a:spcBef>
                <a:spcPts val="0"/>
              </a:spcBef>
              <a:spcAft>
                <a:spcPts val="0"/>
              </a:spcAft>
              <a:buSzPts val="800"/>
              <a:buNone/>
            </a:pPr>
            <a:r>
              <a:rPr lang="en-US" sz="800"/>
              <a:t>A</a:t>
            </a:r>
            <a:r>
              <a:rPr lang="en-US" sz="800" b="1"/>
              <a:t> bibliography</a:t>
            </a:r>
            <a:r>
              <a:rPr lang="en-US" sz="800"/>
              <a:t> is a list of all the sources you have used, even if you have not cited them. Therefore, it includes your reference list plus any other material you have read. </a:t>
            </a:r>
            <a:endParaRPr/>
          </a:p>
          <a:p>
            <a:pPr marL="304800" lvl="0" indent="0" algn="l" rtl="0">
              <a:lnSpc>
                <a:spcPct val="80000"/>
              </a:lnSpc>
              <a:spcBef>
                <a:spcPts val="0"/>
              </a:spcBef>
              <a:spcAft>
                <a:spcPts val="0"/>
              </a:spcAft>
              <a:buSzPts val="800"/>
              <a:buNone/>
            </a:pPr>
            <a:r>
              <a:rPr lang="en-US" sz="800" b="1"/>
              <a:t>7.5.1	General Rules</a:t>
            </a:r>
            <a:endParaRPr/>
          </a:p>
          <a:p>
            <a:pPr marL="304800" lvl="0" indent="0" algn="l" rtl="0">
              <a:lnSpc>
                <a:spcPct val="80000"/>
              </a:lnSpc>
              <a:spcBef>
                <a:spcPts val="0"/>
              </a:spcBef>
              <a:spcAft>
                <a:spcPts val="0"/>
              </a:spcAft>
              <a:buSzPts val="800"/>
              <a:buNone/>
            </a:pPr>
            <a:r>
              <a:rPr lang="en-US" sz="800"/>
              <a:t>Sources are listed ALPHABETICALLY by the surname of the author</a:t>
            </a:r>
            <a:endParaRPr/>
          </a:p>
          <a:p>
            <a:pPr marL="304800" lvl="0" indent="0" algn="l" rtl="0">
              <a:lnSpc>
                <a:spcPct val="80000"/>
              </a:lnSpc>
              <a:spcBef>
                <a:spcPts val="0"/>
              </a:spcBef>
              <a:spcAft>
                <a:spcPts val="0"/>
              </a:spcAft>
              <a:buSzPts val="800"/>
              <a:buNone/>
            </a:pPr>
            <a:r>
              <a:rPr lang="en-US" sz="800"/>
              <a:t>When reference is made to more than one work by an author/s, list them chronologically, ending with the most recent work.</a:t>
            </a:r>
            <a:endParaRPr/>
          </a:p>
          <a:p>
            <a:pPr marL="304800" lvl="0" indent="0" algn="l" rtl="0">
              <a:lnSpc>
                <a:spcPct val="80000"/>
              </a:lnSpc>
              <a:spcBef>
                <a:spcPts val="0"/>
              </a:spcBef>
              <a:spcAft>
                <a:spcPts val="0"/>
              </a:spcAft>
              <a:buSzPts val="800"/>
              <a:buNone/>
            </a:pPr>
            <a:r>
              <a:rPr lang="en-US" sz="800"/>
              <a:t>All the elements (except the author’s initials and the year) are separated by commas</a:t>
            </a:r>
            <a:endParaRPr/>
          </a:p>
          <a:p>
            <a:pPr marL="304800" lvl="0" indent="0" algn="l" rtl="0">
              <a:lnSpc>
                <a:spcPct val="80000"/>
              </a:lnSpc>
              <a:spcBef>
                <a:spcPts val="0"/>
              </a:spcBef>
              <a:spcAft>
                <a:spcPts val="0"/>
              </a:spcAft>
              <a:buSzPts val="800"/>
              <a:buNone/>
            </a:pPr>
            <a:r>
              <a:rPr lang="en-US" sz="800"/>
              <a:t>The author’s surname appears first followed by the author’s initials, separated by a comma</a:t>
            </a:r>
            <a:endParaRPr/>
          </a:p>
          <a:p>
            <a:pPr marL="304800" lvl="0" indent="0" algn="l" rtl="0">
              <a:lnSpc>
                <a:spcPct val="80000"/>
              </a:lnSpc>
              <a:spcBef>
                <a:spcPts val="0"/>
              </a:spcBef>
              <a:spcAft>
                <a:spcPts val="0"/>
              </a:spcAft>
              <a:buSzPts val="800"/>
              <a:buNone/>
            </a:pPr>
            <a:r>
              <a:rPr lang="en-US" sz="800"/>
              <a:t>Author’s initials are followed by a full stop but no spacing</a:t>
            </a:r>
            <a:endParaRPr/>
          </a:p>
          <a:p>
            <a:pPr marL="304800" lvl="0" indent="0" algn="l" rtl="0">
              <a:lnSpc>
                <a:spcPct val="80000"/>
              </a:lnSpc>
              <a:spcBef>
                <a:spcPts val="0"/>
              </a:spcBef>
              <a:spcAft>
                <a:spcPts val="0"/>
              </a:spcAft>
              <a:buSzPts val="800"/>
              <a:buNone/>
            </a:pPr>
            <a:r>
              <a:rPr lang="en-US" sz="800"/>
              <a:t>The citation ends in a full stop</a:t>
            </a:r>
            <a:endParaRPr/>
          </a:p>
          <a:p>
            <a:pPr marL="304800" lvl="0" indent="0" algn="l" rtl="0">
              <a:lnSpc>
                <a:spcPct val="80000"/>
              </a:lnSpc>
              <a:spcBef>
                <a:spcPts val="0"/>
              </a:spcBef>
              <a:spcAft>
                <a:spcPts val="0"/>
              </a:spcAft>
              <a:buSzPts val="800"/>
              <a:buNone/>
            </a:pPr>
            <a:r>
              <a:rPr lang="en-US" sz="800"/>
              <a:t>If a work has more than one author, their names should be separated by commas</a:t>
            </a:r>
            <a:endParaRPr/>
          </a:p>
          <a:p>
            <a:pPr marL="304800" lvl="0" indent="0" algn="l" rtl="0">
              <a:lnSpc>
                <a:spcPct val="80000"/>
              </a:lnSpc>
              <a:spcBef>
                <a:spcPts val="0"/>
              </a:spcBef>
              <a:spcAft>
                <a:spcPts val="0"/>
              </a:spcAft>
              <a:buSzPts val="800"/>
              <a:buNone/>
            </a:pPr>
            <a:r>
              <a:rPr lang="en-US" sz="800"/>
              <a:t>There are many variations in formatting between referencing systems (even within the Harvard System itself).</a:t>
            </a:r>
            <a:endParaRPr/>
          </a:p>
          <a:p>
            <a:pPr marL="304800" lvl="0" indent="0" algn="l" rtl="0">
              <a:lnSpc>
                <a:spcPct val="80000"/>
              </a:lnSpc>
              <a:spcBef>
                <a:spcPts val="0"/>
              </a:spcBef>
              <a:spcAft>
                <a:spcPts val="0"/>
              </a:spcAft>
              <a:buSzPts val="800"/>
              <a:buNone/>
            </a:pPr>
            <a:r>
              <a:rPr lang="en-US" sz="800"/>
              <a:t>Slight variations in formatting may be acceptable from the models given below, but it is most important that you include </a:t>
            </a:r>
            <a:r>
              <a:rPr lang="en-US" sz="800" b="1" u="sng"/>
              <a:t>all the necessary information</a:t>
            </a:r>
            <a:r>
              <a:rPr lang="en-US" sz="800" u="sng"/>
              <a:t> and that you are </a:t>
            </a:r>
            <a:r>
              <a:rPr lang="en-US" sz="800" b="1" u="sng"/>
              <a:t>consistent </a:t>
            </a:r>
            <a:r>
              <a:rPr lang="en-US" sz="800" u="sng"/>
              <a:t>and </a:t>
            </a:r>
            <a:r>
              <a:rPr lang="en-US" sz="800" b="1" u="sng"/>
              <a:t>accurate.</a:t>
            </a:r>
            <a:endParaRPr/>
          </a:p>
          <a:p>
            <a:pPr marL="304800" lvl="0" indent="0" algn="l" rtl="0">
              <a:lnSpc>
                <a:spcPct val="80000"/>
              </a:lnSpc>
              <a:spcBef>
                <a:spcPts val="0"/>
              </a:spcBef>
              <a:spcAft>
                <a:spcPts val="0"/>
              </a:spcAft>
              <a:buSzPts val="800"/>
              <a:buNone/>
            </a:pPr>
            <a:r>
              <a:rPr lang="en-US" sz="800"/>
              <a:t>Some of the areas in which you can expect to find variations in the format of a reference are:</a:t>
            </a:r>
            <a:endParaRPr/>
          </a:p>
          <a:p>
            <a:pPr marL="304800" lvl="0" indent="0" algn="l" rtl="0">
              <a:lnSpc>
                <a:spcPct val="80000"/>
              </a:lnSpc>
              <a:spcBef>
                <a:spcPts val="0"/>
              </a:spcBef>
              <a:spcAft>
                <a:spcPts val="0"/>
              </a:spcAft>
              <a:buSzPts val="800"/>
              <a:buNone/>
            </a:pPr>
            <a:r>
              <a:rPr lang="en-US" sz="800"/>
              <a:t>The placing of a comma</a:t>
            </a:r>
            <a:endParaRPr/>
          </a:p>
          <a:p>
            <a:pPr marL="304800" lvl="0" indent="0" algn="l" rtl="0">
              <a:lnSpc>
                <a:spcPct val="80000"/>
              </a:lnSpc>
              <a:spcBef>
                <a:spcPts val="0"/>
              </a:spcBef>
              <a:spcAft>
                <a:spcPts val="0"/>
              </a:spcAft>
              <a:buSzPts val="800"/>
              <a:buNone/>
            </a:pPr>
            <a:r>
              <a:rPr lang="en-US" sz="800"/>
              <a:t>The placing of brackets around the year of a publication</a:t>
            </a:r>
            <a:endParaRPr/>
          </a:p>
          <a:p>
            <a:pPr marL="304800" lvl="0" indent="0" algn="l" rtl="0">
              <a:lnSpc>
                <a:spcPct val="80000"/>
              </a:lnSpc>
              <a:spcBef>
                <a:spcPts val="0"/>
              </a:spcBef>
              <a:spcAft>
                <a:spcPts val="0"/>
              </a:spcAft>
              <a:buSzPts val="800"/>
              <a:buNone/>
            </a:pPr>
            <a:r>
              <a:rPr lang="en-US" sz="800"/>
              <a:t>The order in which the place of publication and the publisher’s name occur</a:t>
            </a:r>
            <a:endParaRPr/>
          </a:p>
          <a:p>
            <a:pPr marL="304800" lvl="0" indent="0" algn="l" rtl="0">
              <a:lnSpc>
                <a:spcPct val="80000"/>
              </a:lnSpc>
              <a:spcBef>
                <a:spcPts val="0"/>
              </a:spcBef>
              <a:spcAft>
                <a:spcPts val="0"/>
              </a:spcAft>
              <a:buSzPts val="800"/>
              <a:buNone/>
            </a:pPr>
            <a:r>
              <a:rPr lang="en-US" sz="800"/>
              <a:t>The use of abbreviations such as </a:t>
            </a:r>
            <a:r>
              <a:rPr lang="en-US" sz="800" i="1"/>
              <a:t>vol.</a:t>
            </a:r>
            <a:r>
              <a:rPr lang="en-US" sz="800"/>
              <a:t> or </a:t>
            </a:r>
            <a:r>
              <a:rPr lang="en-US" sz="800" i="1"/>
              <a:t>pp.</a:t>
            </a:r>
            <a:endParaRPr/>
          </a:p>
          <a:p>
            <a:pPr marL="304800" lvl="0" indent="0" algn="l" rtl="0">
              <a:lnSpc>
                <a:spcPct val="80000"/>
              </a:lnSpc>
              <a:spcBef>
                <a:spcPts val="0"/>
              </a:spcBef>
              <a:spcAft>
                <a:spcPts val="0"/>
              </a:spcAft>
              <a:buSzPts val="800"/>
              <a:buNone/>
            </a:pPr>
            <a:r>
              <a:rPr lang="en-US" sz="800"/>
              <a:t>The use of semi-colon to separate publisher and place of publication</a:t>
            </a:r>
            <a:endParaRPr/>
          </a:p>
          <a:p>
            <a:pPr marL="304800" lvl="0" indent="0" algn="l" rtl="0">
              <a:lnSpc>
                <a:spcPct val="80000"/>
              </a:lnSpc>
              <a:spcBef>
                <a:spcPts val="0"/>
              </a:spcBef>
              <a:spcAft>
                <a:spcPts val="0"/>
              </a:spcAft>
              <a:buSzPts val="800"/>
              <a:buNone/>
            </a:pPr>
            <a:r>
              <a:rPr lang="en-US" sz="800"/>
              <a:t>Capitalization of titles</a:t>
            </a:r>
            <a:endParaRPr/>
          </a:p>
          <a:p>
            <a:pPr marL="304800" lvl="0" indent="0" algn="l" rtl="0">
              <a:lnSpc>
                <a:spcPct val="80000"/>
              </a:lnSpc>
              <a:spcBef>
                <a:spcPts val="0"/>
              </a:spcBef>
              <a:spcAft>
                <a:spcPts val="0"/>
              </a:spcAft>
              <a:buSzPts val="800"/>
              <a:buNone/>
            </a:pPr>
            <a:r>
              <a:rPr lang="en-US" sz="800"/>
              <a:t>Hanging indents</a:t>
            </a:r>
            <a:endParaRPr/>
          </a:p>
          <a:p>
            <a:pPr marL="304800" lvl="0" indent="0" algn="l" rtl="0">
              <a:lnSpc>
                <a:spcPct val="80000"/>
              </a:lnSpc>
              <a:spcBef>
                <a:spcPts val="0"/>
              </a:spcBef>
              <a:spcAft>
                <a:spcPts val="0"/>
              </a:spcAft>
              <a:buSzPts val="800"/>
              <a:buNone/>
            </a:pPr>
            <a:r>
              <a:rPr lang="en-US" sz="800"/>
              <a:t>The minimum requirements for different kinds of texts, plus model examples are given below:</a:t>
            </a:r>
            <a:endParaRPr/>
          </a:p>
          <a:p>
            <a:pPr marL="304800" lvl="0" indent="0" algn="l" rtl="0">
              <a:lnSpc>
                <a:spcPct val="80000"/>
              </a:lnSpc>
              <a:spcBef>
                <a:spcPts val="0"/>
              </a:spcBef>
              <a:spcAft>
                <a:spcPts val="0"/>
              </a:spcAft>
              <a:buSzPts val="800"/>
              <a:buNone/>
            </a:pPr>
            <a:r>
              <a:rPr lang="en-US" sz="800" b="1"/>
              <a:t>7.5.2	Reference lists for different entries </a:t>
            </a:r>
            <a:endParaRPr/>
          </a:p>
          <a:p>
            <a:pPr marL="304800" lvl="0" indent="0" algn="l" rtl="0">
              <a:lnSpc>
                <a:spcPct val="80000"/>
              </a:lnSpc>
              <a:spcBef>
                <a:spcPts val="0"/>
              </a:spcBef>
              <a:spcAft>
                <a:spcPts val="0"/>
              </a:spcAft>
              <a:buSzPts val="800"/>
              <a:buNone/>
            </a:pPr>
            <a:r>
              <a:rPr lang="en-US" sz="800"/>
              <a:t>You should always provide a reference list at the end of your assignments which should include all the material which you have referred to in the assignment.</a:t>
            </a:r>
            <a:endParaRPr/>
          </a:p>
          <a:p>
            <a:pPr marL="304800" lvl="0" indent="0" algn="l" rtl="0">
              <a:lnSpc>
                <a:spcPct val="80000"/>
              </a:lnSpc>
              <a:spcBef>
                <a:spcPts val="0"/>
              </a:spcBef>
              <a:spcAft>
                <a:spcPts val="0"/>
              </a:spcAft>
              <a:buSzPts val="800"/>
              <a:buNone/>
            </a:pPr>
            <a:r>
              <a:rPr lang="en-US" sz="800" b="1"/>
              <a:t>7.5.3	Book</a:t>
            </a:r>
            <a:endParaRPr/>
          </a:p>
          <a:p>
            <a:pPr marL="304800" lvl="0" indent="0" algn="l" rtl="0">
              <a:lnSpc>
                <a:spcPct val="80000"/>
              </a:lnSpc>
              <a:spcBef>
                <a:spcPts val="0"/>
              </a:spcBef>
              <a:spcAft>
                <a:spcPts val="0"/>
              </a:spcAft>
              <a:buSzPts val="800"/>
              <a:buNone/>
            </a:pPr>
            <a:r>
              <a:rPr lang="en-US" sz="800"/>
              <a:t>The minimum information needed is –</a:t>
            </a:r>
            <a:endParaRPr/>
          </a:p>
          <a:p>
            <a:pPr marL="304800" lvl="0" indent="0" algn="l" rtl="0">
              <a:lnSpc>
                <a:spcPct val="80000"/>
              </a:lnSpc>
              <a:spcBef>
                <a:spcPts val="0"/>
              </a:spcBef>
              <a:spcAft>
                <a:spcPts val="0"/>
              </a:spcAft>
              <a:buSzPts val="800"/>
              <a:buNone/>
            </a:pPr>
            <a:r>
              <a:rPr lang="en-US" sz="800"/>
              <a:t>Author’s name and initial</a:t>
            </a:r>
            <a:endParaRPr/>
          </a:p>
          <a:p>
            <a:pPr marL="304800" lvl="0" indent="0" algn="l" rtl="0">
              <a:lnSpc>
                <a:spcPct val="80000"/>
              </a:lnSpc>
              <a:spcBef>
                <a:spcPts val="0"/>
              </a:spcBef>
              <a:spcAft>
                <a:spcPts val="0"/>
              </a:spcAft>
              <a:buSzPts val="800"/>
              <a:buNone/>
            </a:pPr>
            <a:r>
              <a:rPr lang="en-US" sz="800"/>
              <a:t>Year of publication</a:t>
            </a:r>
            <a:endParaRPr/>
          </a:p>
          <a:p>
            <a:pPr marL="304800" lvl="0" indent="0" algn="l" rtl="0">
              <a:lnSpc>
                <a:spcPct val="80000"/>
              </a:lnSpc>
              <a:spcBef>
                <a:spcPts val="0"/>
              </a:spcBef>
              <a:spcAft>
                <a:spcPts val="0"/>
              </a:spcAft>
              <a:buSzPts val="800"/>
              <a:buNone/>
            </a:pPr>
            <a:r>
              <a:rPr lang="en-US" sz="800"/>
              <a:t>Title of book (in italics)</a:t>
            </a:r>
            <a:endParaRPr/>
          </a:p>
          <a:p>
            <a:pPr marL="304800" lvl="0" indent="0" algn="l" rtl="0">
              <a:lnSpc>
                <a:spcPct val="80000"/>
              </a:lnSpc>
              <a:spcBef>
                <a:spcPts val="0"/>
              </a:spcBef>
              <a:spcAft>
                <a:spcPts val="0"/>
              </a:spcAft>
              <a:buSzPts val="800"/>
              <a:buNone/>
            </a:pPr>
            <a:r>
              <a:rPr lang="en-US" sz="800"/>
              <a:t>Edition of book if it is a reprint</a:t>
            </a:r>
            <a:endParaRPr/>
          </a:p>
          <a:p>
            <a:pPr marL="304800" lvl="0" indent="0" algn="l" rtl="0">
              <a:lnSpc>
                <a:spcPct val="80000"/>
              </a:lnSpc>
              <a:spcBef>
                <a:spcPts val="0"/>
              </a:spcBef>
              <a:spcAft>
                <a:spcPts val="0"/>
              </a:spcAft>
              <a:buSzPts val="800"/>
              <a:buNone/>
            </a:pPr>
            <a:r>
              <a:rPr lang="en-US" sz="800"/>
              <a:t>Publisher’s name</a:t>
            </a:r>
            <a:endParaRPr/>
          </a:p>
          <a:p>
            <a:pPr marL="304800" lvl="0" indent="0" algn="l" rtl="0">
              <a:lnSpc>
                <a:spcPct val="80000"/>
              </a:lnSpc>
              <a:spcBef>
                <a:spcPts val="0"/>
              </a:spcBef>
              <a:spcAft>
                <a:spcPts val="0"/>
              </a:spcAft>
              <a:buSzPts val="800"/>
              <a:buNone/>
            </a:pPr>
            <a:r>
              <a:rPr lang="en-US" sz="800"/>
              <a:t>Place of publication</a:t>
            </a:r>
            <a:endParaRPr/>
          </a:p>
          <a:p>
            <a:pPr marL="304800" lvl="0" indent="0" algn="l" rtl="0">
              <a:lnSpc>
                <a:spcPct val="80000"/>
              </a:lnSpc>
              <a:spcBef>
                <a:spcPts val="0"/>
              </a:spcBef>
              <a:spcAft>
                <a:spcPts val="0"/>
              </a:spcAft>
              <a:buSzPts val="800"/>
              <a:buNone/>
            </a:pPr>
            <a:r>
              <a:rPr lang="en-US" sz="800" u="sng"/>
              <a:t>Example:</a:t>
            </a:r>
            <a:endParaRPr/>
          </a:p>
          <a:p>
            <a:pPr marL="304800" lvl="0" indent="0" algn="l" rtl="0">
              <a:lnSpc>
                <a:spcPct val="80000"/>
              </a:lnSpc>
              <a:spcBef>
                <a:spcPts val="0"/>
              </a:spcBef>
              <a:spcAft>
                <a:spcPts val="0"/>
              </a:spcAft>
              <a:buSzPts val="800"/>
              <a:buNone/>
            </a:pPr>
            <a:r>
              <a:rPr lang="en-US" sz="800"/>
              <a:t>Brown, J. 1998, </a:t>
            </a:r>
            <a:r>
              <a:rPr lang="en-US" sz="800" i="1"/>
              <a:t>Essay Writing for University Students,</a:t>
            </a:r>
            <a:r>
              <a:rPr lang="en-US" sz="800"/>
              <a:t> Sage, London.</a:t>
            </a:r>
            <a:endParaRPr/>
          </a:p>
          <a:p>
            <a:pPr marL="304800" lvl="0" indent="0" algn="l" rtl="0">
              <a:lnSpc>
                <a:spcPct val="80000"/>
              </a:lnSpc>
              <a:spcBef>
                <a:spcPts val="0"/>
              </a:spcBef>
              <a:spcAft>
                <a:spcPts val="0"/>
              </a:spcAft>
              <a:buSzPts val="800"/>
              <a:buNone/>
            </a:pPr>
            <a:r>
              <a:rPr lang="en-US" sz="800"/>
              <a:t>For more than one author the names are listed as they appear on the book cover (or journal reference etc.) and are separated by commas.</a:t>
            </a:r>
            <a:endParaRPr/>
          </a:p>
          <a:p>
            <a:pPr marL="304800" lvl="0" indent="0" algn="l" rtl="0">
              <a:lnSpc>
                <a:spcPct val="80000"/>
              </a:lnSpc>
              <a:spcBef>
                <a:spcPts val="0"/>
              </a:spcBef>
              <a:spcAft>
                <a:spcPts val="0"/>
              </a:spcAft>
              <a:buSzPts val="800"/>
              <a:buNone/>
            </a:pPr>
            <a:r>
              <a:rPr lang="en-US" sz="800" u="sng"/>
              <a:t>Example:</a:t>
            </a:r>
            <a:endParaRPr/>
          </a:p>
          <a:p>
            <a:pPr marL="304800" lvl="0" indent="0" algn="l" rtl="0">
              <a:lnSpc>
                <a:spcPct val="80000"/>
              </a:lnSpc>
              <a:spcBef>
                <a:spcPts val="0"/>
              </a:spcBef>
              <a:spcAft>
                <a:spcPts val="0"/>
              </a:spcAft>
              <a:buSzPts val="800"/>
              <a:buNone/>
            </a:pPr>
            <a:r>
              <a:rPr lang="en-US" sz="800"/>
              <a:t>Brown, J., Smith, L., &amp; Jones, P. 1998, </a:t>
            </a:r>
            <a:r>
              <a:rPr lang="en-US" sz="800" i="1"/>
              <a:t>How to Write Good Essays</a:t>
            </a:r>
            <a:r>
              <a:rPr lang="en-US" sz="800"/>
              <a:t>, Sage, London.</a:t>
            </a:r>
            <a:endParaRPr/>
          </a:p>
          <a:p>
            <a:pPr marL="304800" lvl="0" indent="0" algn="l" rtl="0">
              <a:lnSpc>
                <a:spcPct val="80000"/>
              </a:lnSpc>
              <a:spcBef>
                <a:spcPts val="0"/>
              </a:spcBef>
              <a:spcAft>
                <a:spcPts val="0"/>
              </a:spcAft>
              <a:buSzPts val="800"/>
              <a:buNone/>
            </a:pPr>
            <a:r>
              <a:rPr lang="en-US" sz="800" b="1"/>
              <a:t>7.5.4	An edited book</a:t>
            </a:r>
            <a:endParaRPr/>
          </a:p>
          <a:p>
            <a:pPr marL="304800" lvl="0" indent="0" algn="l" rtl="0">
              <a:lnSpc>
                <a:spcPct val="80000"/>
              </a:lnSpc>
              <a:spcBef>
                <a:spcPts val="0"/>
              </a:spcBef>
              <a:spcAft>
                <a:spcPts val="0"/>
              </a:spcAft>
              <a:buSzPts val="800"/>
              <a:buNone/>
            </a:pPr>
            <a:r>
              <a:rPr lang="en-US" sz="800"/>
              <a:t>The minimum information needed is –</a:t>
            </a:r>
            <a:endParaRPr/>
          </a:p>
          <a:p>
            <a:pPr marL="304800" lvl="0" indent="0" algn="l" rtl="0">
              <a:lnSpc>
                <a:spcPct val="80000"/>
              </a:lnSpc>
              <a:spcBef>
                <a:spcPts val="0"/>
              </a:spcBef>
              <a:spcAft>
                <a:spcPts val="0"/>
              </a:spcAft>
              <a:buSzPts val="800"/>
              <a:buNone/>
            </a:pPr>
            <a:r>
              <a:rPr lang="en-US" sz="800"/>
              <a:t>Editor’s name and initial</a:t>
            </a:r>
            <a:endParaRPr/>
          </a:p>
          <a:p>
            <a:pPr marL="304800" lvl="0" indent="0" algn="l" rtl="0">
              <a:lnSpc>
                <a:spcPct val="80000"/>
              </a:lnSpc>
              <a:spcBef>
                <a:spcPts val="0"/>
              </a:spcBef>
              <a:spcAft>
                <a:spcPts val="0"/>
              </a:spcAft>
              <a:buSzPts val="800"/>
              <a:buNone/>
            </a:pPr>
            <a:r>
              <a:rPr lang="en-US" sz="800"/>
              <a:t>Year of publication</a:t>
            </a:r>
            <a:endParaRPr/>
          </a:p>
          <a:p>
            <a:pPr marL="304800" lvl="0" indent="0" algn="l" rtl="0">
              <a:lnSpc>
                <a:spcPct val="80000"/>
              </a:lnSpc>
              <a:spcBef>
                <a:spcPts val="0"/>
              </a:spcBef>
              <a:spcAft>
                <a:spcPts val="0"/>
              </a:spcAft>
              <a:buSzPts val="800"/>
              <a:buNone/>
            </a:pPr>
            <a:r>
              <a:rPr lang="en-US" sz="800"/>
              <a:t>Title of book (in italics)</a:t>
            </a:r>
            <a:endParaRPr/>
          </a:p>
          <a:p>
            <a:pPr marL="304800" lvl="0" indent="0" algn="l" rtl="0">
              <a:lnSpc>
                <a:spcPct val="80000"/>
              </a:lnSpc>
              <a:spcBef>
                <a:spcPts val="0"/>
              </a:spcBef>
              <a:spcAft>
                <a:spcPts val="0"/>
              </a:spcAft>
              <a:buSzPts val="800"/>
              <a:buNone/>
            </a:pPr>
            <a:r>
              <a:rPr lang="en-US" sz="800"/>
              <a:t>Edition of book if it is a reprint</a:t>
            </a:r>
            <a:endParaRPr/>
          </a:p>
          <a:p>
            <a:pPr marL="304800" lvl="0" indent="0" algn="l" rtl="0">
              <a:lnSpc>
                <a:spcPct val="80000"/>
              </a:lnSpc>
              <a:spcBef>
                <a:spcPts val="0"/>
              </a:spcBef>
              <a:spcAft>
                <a:spcPts val="0"/>
              </a:spcAft>
              <a:buSzPts val="800"/>
              <a:buNone/>
            </a:pPr>
            <a:r>
              <a:rPr lang="en-US" sz="800"/>
              <a:t>Publisher’s name</a:t>
            </a:r>
            <a:endParaRPr/>
          </a:p>
          <a:p>
            <a:pPr marL="304800" lvl="0" indent="0" algn="l" rtl="0">
              <a:lnSpc>
                <a:spcPct val="80000"/>
              </a:lnSpc>
              <a:spcBef>
                <a:spcPts val="0"/>
              </a:spcBef>
              <a:spcAft>
                <a:spcPts val="0"/>
              </a:spcAft>
              <a:buSzPts val="800"/>
              <a:buNone/>
            </a:pPr>
            <a:r>
              <a:rPr lang="en-US" sz="800"/>
              <a:t>Place of publication</a:t>
            </a:r>
            <a:endParaRPr/>
          </a:p>
          <a:p>
            <a:pPr marL="304800" lvl="0" indent="0" algn="l" rtl="0">
              <a:lnSpc>
                <a:spcPct val="80000"/>
              </a:lnSpc>
              <a:spcBef>
                <a:spcPts val="0"/>
              </a:spcBef>
              <a:spcAft>
                <a:spcPts val="0"/>
              </a:spcAft>
              <a:buSzPts val="800"/>
              <a:buNone/>
            </a:pPr>
            <a:r>
              <a:rPr lang="en-US" sz="800" u="sng"/>
              <a:t>Example:</a:t>
            </a:r>
            <a:endParaRPr/>
          </a:p>
          <a:p>
            <a:pPr marL="304800" lvl="0" indent="0" algn="l" rtl="0">
              <a:lnSpc>
                <a:spcPct val="80000"/>
              </a:lnSpc>
              <a:spcBef>
                <a:spcPts val="0"/>
              </a:spcBef>
              <a:spcAft>
                <a:spcPts val="0"/>
              </a:spcAft>
              <a:buSzPts val="800"/>
              <a:buNone/>
            </a:pPr>
            <a:r>
              <a:rPr lang="en-US" sz="800"/>
              <a:t>Brown, J.&amp;Smith, C.(eds),1998, </a:t>
            </a:r>
            <a:r>
              <a:rPr lang="en-US" sz="800" i="1"/>
              <a:t>Essay Writing for University Students</a:t>
            </a:r>
            <a:r>
              <a:rPr lang="en-US" sz="800"/>
              <a:t>, Sage, London.</a:t>
            </a:r>
            <a:endParaRPr/>
          </a:p>
          <a:p>
            <a:pPr marL="304800" lvl="0" indent="0" algn="l" rtl="0">
              <a:lnSpc>
                <a:spcPct val="80000"/>
              </a:lnSpc>
              <a:spcBef>
                <a:spcPts val="0"/>
              </a:spcBef>
              <a:spcAft>
                <a:spcPts val="0"/>
              </a:spcAft>
              <a:buSzPts val="800"/>
              <a:buNone/>
            </a:pPr>
            <a:r>
              <a:rPr lang="en-US" sz="800" b="1"/>
              <a:t>7.5.5	Chapter or Section of a book</a:t>
            </a:r>
            <a:endParaRPr/>
          </a:p>
          <a:p>
            <a:pPr marL="304800" lvl="0" indent="0" algn="l" rtl="0">
              <a:lnSpc>
                <a:spcPct val="80000"/>
              </a:lnSpc>
              <a:spcBef>
                <a:spcPts val="0"/>
              </a:spcBef>
              <a:spcAft>
                <a:spcPts val="0"/>
              </a:spcAft>
              <a:buSzPts val="800"/>
              <a:buNone/>
            </a:pPr>
            <a:r>
              <a:rPr lang="en-US" sz="800"/>
              <a:t>Minimum information needed is –</a:t>
            </a:r>
            <a:endParaRPr/>
          </a:p>
          <a:p>
            <a:pPr marL="304800" lvl="0" indent="0" algn="l" rtl="0">
              <a:lnSpc>
                <a:spcPct val="80000"/>
              </a:lnSpc>
              <a:spcBef>
                <a:spcPts val="0"/>
              </a:spcBef>
              <a:spcAft>
                <a:spcPts val="0"/>
              </a:spcAft>
              <a:buSzPts val="800"/>
              <a:buNone/>
            </a:pPr>
            <a:r>
              <a:rPr lang="en-US" sz="800"/>
              <a:t>Author’s name and initial</a:t>
            </a:r>
            <a:endParaRPr/>
          </a:p>
          <a:p>
            <a:pPr marL="304800" lvl="0" indent="0" algn="l" rtl="0">
              <a:lnSpc>
                <a:spcPct val="80000"/>
              </a:lnSpc>
              <a:spcBef>
                <a:spcPts val="0"/>
              </a:spcBef>
              <a:spcAft>
                <a:spcPts val="0"/>
              </a:spcAft>
              <a:buSzPts val="800"/>
              <a:buNone/>
            </a:pPr>
            <a:r>
              <a:rPr lang="en-US" sz="800"/>
              <a:t>Year of publication</a:t>
            </a:r>
            <a:endParaRPr/>
          </a:p>
          <a:p>
            <a:pPr marL="304800" lvl="0" indent="0" algn="l" rtl="0">
              <a:lnSpc>
                <a:spcPct val="80000"/>
              </a:lnSpc>
              <a:spcBef>
                <a:spcPts val="0"/>
              </a:spcBef>
              <a:spcAft>
                <a:spcPts val="0"/>
              </a:spcAft>
              <a:buSzPts val="800"/>
              <a:buNone/>
            </a:pPr>
            <a:r>
              <a:rPr lang="en-US" sz="800"/>
              <a:t>Title of chapter or section (in single quotation marks)</a:t>
            </a:r>
            <a:endParaRPr/>
          </a:p>
          <a:p>
            <a:pPr marL="304800" lvl="0" indent="0" algn="l" rtl="0">
              <a:lnSpc>
                <a:spcPct val="80000"/>
              </a:lnSpc>
              <a:spcBef>
                <a:spcPts val="0"/>
              </a:spcBef>
              <a:spcAft>
                <a:spcPts val="0"/>
              </a:spcAft>
              <a:buSzPts val="800"/>
              <a:buNone/>
            </a:pPr>
            <a:r>
              <a:rPr lang="en-US" sz="800"/>
              <a:t>Title of book (in italics)</a:t>
            </a:r>
            <a:endParaRPr/>
          </a:p>
          <a:p>
            <a:pPr marL="304800" lvl="0" indent="0" algn="l" rtl="0">
              <a:lnSpc>
                <a:spcPct val="80000"/>
              </a:lnSpc>
              <a:spcBef>
                <a:spcPts val="0"/>
              </a:spcBef>
              <a:spcAft>
                <a:spcPts val="0"/>
              </a:spcAft>
              <a:buSzPts val="800"/>
              <a:buNone/>
            </a:pPr>
            <a:r>
              <a:rPr lang="en-US" sz="800"/>
              <a:t>Editor of the book</a:t>
            </a:r>
            <a:endParaRPr/>
          </a:p>
          <a:p>
            <a:pPr marL="304800" lvl="0" indent="0" algn="l" rtl="0">
              <a:lnSpc>
                <a:spcPct val="80000"/>
              </a:lnSpc>
              <a:spcBef>
                <a:spcPts val="0"/>
              </a:spcBef>
              <a:spcAft>
                <a:spcPts val="0"/>
              </a:spcAft>
              <a:buSzPts val="800"/>
              <a:buNone/>
            </a:pPr>
            <a:r>
              <a:rPr lang="en-US" sz="800"/>
              <a:t>Edition of book if it is a reprint</a:t>
            </a:r>
            <a:endParaRPr/>
          </a:p>
          <a:p>
            <a:pPr marL="304800" lvl="0" indent="0" algn="l" rtl="0">
              <a:lnSpc>
                <a:spcPct val="80000"/>
              </a:lnSpc>
              <a:spcBef>
                <a:spcPts val="0"/>
              </a:spcBef>
              <a:spcAft>
                <a:spcPts val="0"/>
              </a:spcAft>
              <a:buSzPts val="800"/>
              <a:buNone/>
            </a:pPr>
            <a:r>
              <a:rPr lang="en-US" sz="800"/>
              <a:t>Publisher’s name</a:t>
            </a:r>
            <a:endParaRPr/>
          </a:p>
          <a:p>
            <a:pPr marL="304800" lvl="0" indent="0" algn="l" rtl="0">
              <a:lnSpc>
                <a:spcPct val="80000"/>
              </a:lnSpc>
              <a:spcBef>
                <a:spcPts val="0"/>
              </a:spcBef>
              <a:spcAft>
                <a:spcPts val="0"/>
              </a:spcAft>
              <a:buSzPts val="800"/>
              <a:buNone/>
            </a:pPr>
            <a:r>
              <a:rPr lang="en-US" sz="800"/>
              <a:t>Place of publication</a:t>
            </a:r>
            <a:endParaRPr/>
          </a:p>
          <a:p>
            <a:pPr marL="304800" lvl="0" indent="0" algn="l" rtl="0">
              <a:lnSpc>
                <a:spcPct val="80000"/>
              </a:lnSpc>
              <a:spcBef>
                <a:spcPts val="0"/>
              </a:spcBef>
              <a:spcAft>
                <a:spcPts val="0"/>
              </a:spcAft>
              <a:buSzPts val="800"/>
              <a:buNone/>
            </a:pPr>
            <a:r>
              <a:rPr lang="en-US" sz="800"/>
              <a:t>Page numbers of the chapter or section</a:t>
            </a:r>
            <a:endParaRPr/>
          </a:p>
          <a:p>
            <a:pPr marL="304800" lvl="0" indent="0" algn="l" rtl="0">
              <a:lnSpc>
                <a:spcPct val="80000"/>
              </a:lnSpc>
              <a:spcBef>
                <a:spcPts val="0"/>
              </a:spcBef>
              <a:spcAft>
                <a:spcPts val="0"/>
              </a:spcAft>
              <a:buSzPts val="800"/>
              <a:buNone/>
            </a:pPr>
            <a:r>
              <a:rPr lang="en-US" sz="800" u="sng"/>
              <a:t>Example:</a:t>
            </a:r>
            <a:endParaRPr/>
          </a:p>
          <a:p>
            <a:pPr marL="304800" lvl="0" indent="0" algn="l" rtl="0">
              <a:lnSpc>
                <a:spcPct val="80000"/>
              </a:lnSpc>
              <a:spcBef>
                <a:spcPts val="0"/>
              </a:spcBef>
              <a:spcAft>
                <a:spcPts val="0"/>
              </a:spcAft>
              <a:buSzPts val="800"/>
              <a:buNone/>
            </a:pPr>
            <a:r>
              <a:rPr lang="en-US" sz="800"/>
              <a:t>Jones P.1997,</a:t>
            </a:r>
            <a:r>
              <a:rPr lang="en-US" sz="800" i="1"/>
              <a:t> ‘Some students simply cannot write good essays’,</a:t>
            </a:r>
            <a:r>
              <a:rPr lang="en-US" sz="800"/>
              <a:t> in Essay Writing for University Students, ed. J .Brown, Sage, London, pp12-32.</a:t>
            </a:r>
            <a:endParaRPr/>
          </a:p>
          <a:p>
            <a:pPr marL="304800" lvl="0" indent="0" algn="l" rtl="0">
              <a:lnSpc>
                <a:spcPct val="80000"/>
              </a:lnSpc>
              <a:spcBef>
                <a:spcPts val="0"/>
              </a:spcBef>
              <a:spcAft>
                <a:spcPts val="0"/>
              </a:spcAft>
              <a:buSzPts val="800"/>
              <a:buNone/>
            </a:pPr>
            <a:r>
              <a:rPr lang="en-US" sz="800" b="1"/>
              <a:t>7.5.6	Journal Article</a:t>
            </a:r>
            <a:endParaRPr/>
          </a:p>
          <a:p>
            <a:pPr marL="304800" lvl="0" indent="0" algn="l" rtl="0">
              <a:lnSpc>
                <a:spcPct val="80000"/>
              </a:lnSpc>
              <a:spcBef>
                <a:spcPts val="0"/>
              </a:spcBef>
              <a:spcAft>
                <a:spcPts val="0"/>
              </a:spcAft>
              <a:buSzPts val="800"/>
              <a:buNone/>
            </a:pPr>
            <a:r>
              <a:rPr lang="en-US" sz="800"/>
              <a:t>Minimum information needed is </a:t>
            </a:r>
            <a:endParaRPr/>
          </a:p>
          <a:p>
            <a:pPr marL="304800" lvl="0" indent="0" algn="l" rtl="0">
              <a:lnSpc>
                <a:spcPct val="80000"/>
              </a:lnSpc>
              <a:spcBef>
                <a:spcPts val="0"/>
              </a:spcBef>
              <a:spcAft>
                <a:spcPts val="0"/>
              </a:spcAft>
              <a:buSzPts val="800"/>
              <a:buNone/>
            </a:pPr>
            <a:r>
              <a:rPr lang="en-US" sz="800"/>
              <a:t>Author’s  name and initial</a:t>
            </a:r>
            <a:endParaRPr/>
          </a:p>
          <a:p>
            <a:pPr marL="304800" lvl="0" indent="0" algn="l" rtl="0">
              <a:lnSpc>
                <a:spcPct val="80000"/>
              </a:lnSpc>
              <a:spcBef>
                <a:spcPts val="0"/>
              </a:spcBef>
              <a:spcAft>
                <a:spcPts val="0"/>
              </a:spcAft>
              <a:buSzPts val="800"/>
              <a:buNone/>
            </a:pPr>
            <a:r>
              <a:rPr lang="en-US" sz="800"/>
              <a:t>Year of publication</a:t>
            </a:r>
            <a:endParaRPr/>
          </a:p>
          <a:p>
            <a:pPr marL="304800" lvl="0" indent="0" algn="l" rtl="0">
              <a:lnSpc>
                <a:spcPct val="80000"/>
              </a:lnSpc>
              <a:spcBef>
                <a:spcPts val="0"/>
              </a:spcBef>
              <a:spcAft>
                <a:spcPts val="0"/>
              </a:spcAft>
              <a:buSzPts val="800"/>
              <a:buNone/>
            </a:pPr>
            <a:r>
              <a:rPr lang="en-US" sz="800"/>
              <a:t>Title of article (in single quotation marks)</a:t>
            </a:r>
            <a:endParaRPr/>
          </a:p>
          <a:p>
            <a:pPr marL="304800" lvl="0" indent="0" algn="l" rtl="0">
              <a:lnSpc>
                <a:spcPct val="80000"/>
              </a:lnSpc>
              <a:spcBef>
                <a:spcPts val="0"/>
              </a:spcBef>
              <a:spcAft>
                <a:spcPts val="0"/>
              </a:spcAft>
              <a:buSzPts val="800"/>
              <a:buNone/>
            </a:pPr>
            <a:r>
              <a:rPr lang="en-US" sz="800"/>
              <a:t>Title of journal (in italics)</a:t>
            </a:r>
            <a:endParaRPr/>
          </a:p>
          <a:p>
            <a:pPr marL="304800" lvl="0" indent="0" algn="l" rtl="0">
              <a:lnSpc>
                <a:spcPct val="80000"/>
              </a:lnSpc>
              <a:spcBef>
                <a:spcPts val="0"/>
              </a:spcBef>
              <a:spcAft>
                <a:spcPts val="0"/>
              </a:spcAft>
              <a:buSzPts val="800"/>
              <a:buNone/>
            </a:pPr>
            <a:r>
              <a:rPr lang="en-US" sz="800"/>
              <a:t>Volume number or month of publication</a:t>
            </a:r>
            <a:endParaRPr/>
          </a:p>
          <a:p>
            <a:pPr marL="304800" lvl="0" indent="0" algn="l" rtl="0">
              <a:lnSpc>
                <a:spcPct val="80000"/>
              </a:lnSpc>
              <a:spcBef>
                <a:spcPts val="0"/>
              </a:spcBef>
              <a:spcAft>
                <a:spcPts val="0"/>
              </a:spcAft>
              <a:buSzPts val="800"/>
              <a:buNone/>
            </a:pPr>
            <a:r>
              <a:rPr lang="en-US" sz="800"/>
              <a:t>Example:</a:t>
            </a:r>
            <a:endParaRPr/>
          </a:p>
          <a:p>
            <a:pPr marL="304800" lvl="0" indent="0" algn="l" rtl="0">
              <a:lnSpc>
                <a:spcPct val="80000"/>
              </a:lnSpc>
              <a:spcBef>
                <a:spcPts val="0"/>
              </a:spcBef>
              <a:spcAft>
                <a:spcPts val="0"/>
              </a:spcAft>
              <a:buSzPts val="800"/>
              <a:buNone/>
            </a:pPr>
            <a:r>
              <a:rPr lang="en-US" sz="800"/>
              <a:t>Brown, G.1998, ‘Some things are better left unsaid: An introduction to the art of minding your own business’, </a:t>
            </a:r>
            <a:r>
              <a:rPr lang="en-US" sz="800" i="1"/>
              <a:t>Journal of Self improvement</a:t>
            </a:r>
            <a:r>
              <a:rPr lang="en-US" sz="800"/>
              <a:t>, Vol.3, No.2, pp 4-15.</a:t>
            </a:r>
            <a:endParaRPr/>
          </a:p>
          <a:p>
            <a:pPr marL="304800" lvl="0" indent="0" algn="l" rtl="0">
              <a:lnSpc>
                <a:spcPct val="80000"/>
              </a:lnSpc>
              <a:spcBef>
                <a:spcPts val="0"/>
              </a:spcBef>
              <a:spcAft>
                <a:spcPts val="0"/>
              </a:spcAft>
              <a:buSzPts val="800"/>
              <a:buNone/>
            </a:pPr>
            <a:r>
              <a:rPr lang="en-US" sz="800" b="1"/>
              <a:t>7.5.7	Electronic journal article</a:t>
            </a:r>
            <a:endParaRPr/>
          </a:p>
          <a:p>
            <a:pPr marL="304800" lvl="0" indent="0" algn="l" rtl="0">
              <a:lnSpc>
                <a:spcPct val="80000"/>
              </a:lnSpc>
              <a:spcBef>
                <a:spcPts val="0"/>
              </a:spcBef>
              <a:spcAft>
                <a:spcPts val="0"/>
              </a:spcAft>
              <a:buSzPts val="800"/>
              <a:buNone/>
            </a:pPr>
            <a:r>
              <a:rPr lang="en-US" sz="800"/>
              <a:t>Minimum information needed is –</a:t>
            </a:r>
            <a:endParaRPr/>
          </a:p>
          <a:p>
            <a:pPr marL="304800" lvl="0" indent="0" algn="l" rtl="0">
              <a:lnSpc>
                <a:spcPct val="80000"/>
              </a:lnSpc>
              <a:spcBef>
                <a:spcPts val="0"/>
              </a:spcBef>
              <a:spcAft>
                <a:spcPts val="0"/>
              </a:spcAft>
              <a:buSzPts val="800"/>
              <a:buNone/>
            </a:pPr>
            <a:r>
              <a:rPr lang="en-US" sz="800"/>
              <a:t>Author’s name and initial</a:t>
            </a:r>
            <a:endParaRPr/>
          </a:p>
          <a:p>
            <a:pPr marL="304800" lvl="0" indent="0" algn="l" rtl="0">
              <a:lnSpc>
                <a:spcPct val="80000"/>
              </a:lnSpc>
              <a:spcBef>
                <a:spcPts val="0"/>
              </a:spcBef>
              <a:spcAft>
                <a:spcPts val="0"/>
              </a:spcAft>
              <a:buSzPts val="800"/>
              <a:buNone/>
            </a:pPr>
            <a:r>
              <a:rPr lang="en-US" sz="800"/>
              <a:t>Year of publication</a:t>
            </a:r>
            <a:endParaRPr/>
          </a:p>
          <a:p>
            <a:pPr marL="304800" lvl="0" indent="0" algn="l" rtl="0">
              <a:lnSpc>
                <a:spcPct val="80000"/>
              </a:lnSpc>
              <a:spcBef>
                <a:spcPts val="0"/>
              </a:spcBef>
              <a:spcAft>
                <a:spcPts val="0"/>
              </a:spcAft>
              <a:buSzPts val="800"/>
              <a:buNone/>
            </a:pPr>
            <a:r>
              <a:rPr lang="en-US" sz="800"/>
              <a:t>Title of article (in single quotation marks)</a:t>
            </a:r>
            <a:endParaRPr/>
          </a:p>
          <a:p>
            <a:pPr marL="304800" lvl="0" indent="0" algn="l" rtl="0">
              <a:lnSpc>
                <a:spcPct val="80000"/>
              </a:lnSpc>
              <a:spcBef>
                <a:spcPts val="0"/>
              </a:spcBef>
              <a:spcAft>
                <a:spcPts val="0"/>
              </a:spcAft>
              <a:buSzPts val="800"/>
              <a:buNone/>
            </a:pPr>
            <a:r>
              <a:rPr lang="en-US" sz="800"/>
              <a:t>Title of journal (in italics)</a:t>
            </a:r>
            <a:endParaRPr/>
          </a:p>
          <a:p>
            <a:pPr marL="304800" lvl="0" indent="0" algn="l" rtl="0">
              <a:lnSpc>
                <a:spcPct val="80000"/>
              </a:lnSpc>
              <a:spcBef>
                <a:spcPts val="0"/>
              </a:spcBef>
              <a:spcAft>
                <a:spcPts val="0"/>
              </a:spcAft>
              <a:buSzPts val="800"/>
              <a:buNone/>
            </a:pPr>
            <a:r>
              <a:rPr lang="en-US" sz="800"/>
              <a:t>Medium (online, CD-ROM, web page) (in brackets)</a:t>
            </a:r>
            <a:endParaRPr/>
          </a:p>
          <a:p>
            <a:pPr marL="304800" lvl="0" indent="0" algn="l" rtl="0">
              <a:lnSpc>
                <a:spcPct val="80000"/>
              </a:lnSpc>
              <a:spcBef>
                <a:spcPts val="0"/>
              </a:spcBef>
              <a:spcAft>
                <a:spcPts val="0"/>
              </a:spcAft>
              <a:buSzPts val="800"/>
              <a:buNone/>
            </a:pPr>
            <a:r>
              <a:rPr lang="en-US" sz="800"/>
              <a:t>Volume number or month of publication</a:t>
            </a:r>
            <a:endParaRPr/>
          </a:p>
          <a:p>
            <a:pPr marL="304800" lvl="0" indent="0" algn="l" rtl="0">
              <a:lnSpc>
                <a:spcPct val="80000"/>
              </a:lnSpc>
              <a:spcBef>
                <a:spcPts val="0"/>
              </a:spcBef>
              <a:spcAft>
                <a:spcPts val="0"/>
              </a:spcAft>
              <a:buSzPts val="800"/>
              <a:buNone/>
            </a:pPr>
            <a:r>
              <a:rPr lang="en-US" sz="800"/>
              <a:t>URL (Available..)</a:t>
            </a:r>
            <a:endParaRPr/>
          </a:p>
          <a:p>
            <a:pPr marL="304800" lvl="0" indent="0" algn="l" rtl="0">
              <a:lnSpc>
                <a:spcPct val="80000"/>
              </a:lnSpc>
              <a:spcBef>
                <a:spcPts val="0"/>
              </a:spcBef>
              <a:spcAft>
                <a:spcPts val="0"/>
              </a:spcAft>
              <a:buSzPts val="800"/>
              <a:buNone/>
            </a:pPr>
            <a:r>
              <a:rPr lang="en-US" sz="800"/>
              <a:t>Accessed date</a:t>
            </a:r>
            <a:endParaRPr/>
          </a:p>
          <a:p>
            <a:pPr marL="304800" lvl="0" indent="0" algn="l" rtl="0">
              <a:lnSpc>
                <a:spcPct val="80000"/>
              </a:lnSpc>
              <a:spcBef>
                <a:spcPts val="0"/>
              </a:spcBef>
              <a:spcAft>
                <a:spcPts val="0"/>
              </a:spcAft>
              <a:buSzPts val="800"/>
              <a:buNone/>
            </a:pPr>
            <a:r>
              <a:rPr lang="en-US" sz="800" u="sng"/>
              <a:t>Example:</a:t>
            </a:r>
            <a:endParaRPr/>
          </a:p>
          <a:p>
            <a:pPr marL="304800" lvl="0" indent="0" algn="l" rtl="0">
              <a:lnSpc>
                <a:spcPct val="80000"/>
              </a:lnSpc>
              <a:spcBef>
                <a:spcPts val="0"/>
              </a:spcBef>
              <a:spcAft>
                <a:spcPts val="0"/>
              </a:spcAft>
              <a:buSzPts val="800"/>
              <a:buNone/>
            </a:pPr>
            <a:r>
              <a:rPr lang="en-US" sz="800"/>
              <a:t>Brown, G. 1998, ‘Some things are better left unsaid: An introduction to the art of minding your own business’, </a:t>
            </a:r>
            <a:r>
              <a:rPr lang="en-US" sz="800" i="1"/>
              <a:t>Journal of Self Improvement</a:t>
            </a:r>
            <a:r>
              <a:rPr lang="en-US" sz="800"/>
              <a:t>, [online], Vol.3, No.2.</a:t>
            </a:r>
            <a:endParaRPr/>
          </a:p>
          <a:p>
            <a:pPr marL="304800" lvl="0" indent="0" algn="l" rtl="0">
              <a:lnSpc>
                <a:spcPct val="80000"/>
              </a:lnSpc>
              <a:spcBef>
                <a:spcPts val="0"/>
              </a:spcBef>
              <a:spcAft>
                <a:spcPts val="0"/>
              </a:spcAft>
              <a:buSzPts val="800"/>
              <a:buNone/>
            </a:pPr>
            <a:r>
              <a:rPr lang="en-US" sz="800"/>
              <a:t>Available: Proquest 5000, [Accessed 7 June 2003]</a:t>
            </a:r>
            <a:endParaRPr/>
          </a:p>
          <a:p>
            <a:pPr marL="304800" lvl="0" indent="0" algn="l" rtl="0">
              <a:lnSpc>
                <a:spcPct val="80000"/>
              </a:lnSpc>
              <a:spcBef>
                <a:spcPts val="0"/>
              </a:spcBef>
              <a:spcAft>
                <a:spcPts val="0"/>
              </a:spcAft>
              <a:buSzPts val="800"/>
              <a:buNone/>
            </a:pPr>
            <a:r>
              <a:rPr lang="en-US" sz="800"/>
              <a:t>	Note: the full URL is not necessary when a database is used, only the name of the database needs to be given.</a:t>
            </a:r>
            <a:endParaRPr/>
          </a:p>
          <a:p>
            <a:pPr marL="304800" lvl="0" indent="0" algn="l" rtl="0">
              <a:lnSpc>
                <a:spcPct val="80000"/>
              </a:lnSpc>
              <a:spcBef>
                <a:spcPts val="0"/>
              </a:spcBef>
              <a:spcAft>
                <a:spcPts val="0"/>
              </a:spcAft>
              <a:buSzPts val="800"/>
              <a:buNone/>
            </a:pPr>
            <a:r>
              <a:rPr lang="en-US" sz="800" b="1"/>
              <a:t>7.5.8	Newspaper or magazine article</a:t>
            </a:r>
            <a:endParaRPr/>
          </a:p>
          <a:p>
            <a:pPr marL="304800" lvl="0" indent="0" algn="l" rtl="0">
              <a:lnSpc>
                <a:spcPct val="80000"/>
              </a:lnSpc>
              <a:spcBef>
                <a:spcPts val="0"/>
              </a:spcBef>
              <a:spcAft>
                <a:spcPts val="0"/>
              </a:spcAft>
              <a:buSzPts val="800"/>
              <a:buNone/>
            </a:pPr>
            <a:r>
              <a:rPr lang="en-US" sz="800"/>
              <a:t>Minimum information need is </a:t>
            </a:r>
            <a:endParaRPr/>
          </a:p>
          <a:p>
            <a:pPr marL="304800" lvl="0" indent="0" algn="l" rtl="0">
              <a:lnSpc>
                <a:spcPct val="80000"/>
              </a:lnSpc>
              <a:spcBef>
                <a:spcPts val="0"/>
              </a:spcBef>
              <a:spcAft>
                <a:spcPts val="0"/>
              </a:spcAft>
              <a:buSzPts val="800"/>
              <a:buNone/>
            </a:pPr>
            <a:r>
              <a:rPr lang="en-US" sz="800"/>
              <a:t>Author’s name and initial</a:t>
            </a:r>
            <a:endParaRPr/>
          </a:p>
          <a:p>
            <a:pPr marL="304800" lvl="0" indent="0" algn="l" rtl="0">
              <a:lnSpc>
                <a:spcPct val="80000"/>
              </a:lnSpc>
              <a:spcBef>
                <a:spcPts val="0"/>
              </a:spcBef>
              <a:spcAft>
                <a:spcPts val="0"/>
              </a:spcAft>
              <a:buSzPts val="800"/>
              <a:buNone/>
            </a:pPr>
            <a:r>
              <a:rPr lang="en-US" sz="800"/>
              <a:t>Year of publication</a:t>
            </a:r>
            <a:endParaRPr/>
          </a:p>
          <a:p>
            <a:pPr marL="304800" lvl="0" indent="0" algn="l" rtl="0">
              <a:lnSpc>
                <a:spcPct val="80000"/>
              </a:lnSpc>
              <a:spcBef>
                <a:spcPts val="0"/>
              </a:spcBef>
              <a:spcAft>
                <a:spcPts val="0"/>
              </a:spcAft>
              <a:buSzPts val="800"/>
              <a:buNone/>
            </a:pPr>
            <a:r>
              <a:rPr lang="en-US" sz="800"/>
              <a:t>Title of article (in single quotation marks)</a:t>
            </a:r>
            <a:endParaRPr/>
          </a:p>
          <a:p>
            <a:pPr marL="304800" lvl="0" indent="0" algn="l" rtl="0">
              <a:lnSpc>
                <a:spcPct val="80000"/>
              </a:lnSpc>
              <a:spcBef>
                <a:spcPts val="0"/>
              </a:spcBef>
              <a:spcAft>
                <a:spcPts val="0"/>
              </a:spcAft>
              <a:buSzPts val="800"/>
              <a:buNone/>
            </a:pPr>
            <a:r>
              <a:rPr lang="en-US" sz="800"/>
              <a:t>Title of newspaper (in italics)</a:t>
            </a:r>
            <a:endParaRPr/>
          </a:p>
          <a:p>
            <a:pPr marL="304800" lvl="0" indent="0" algn="l" rtl="0">
              <a:lnSpc>
                <a:spcPct val="80000"/>
              </a:lnSpc>
              <a:spcBef>
                <a:spcPts val="0"/>
              </a:spcBef>
              <a:spcAft>
                <a:spcPts val="0"/>
              </a:spcAft>
              <a:buSzPts val="800"/>
              <a:buNone/>
            </a:pPr>
            <a:r>
              <a:rPr lang="en-US" sz="800"/>
              <a:t>Month/day of publication</a:t>
            </a:r>
            <a:endParaRPr/>
          </a:p>
          <a:p>
            <a:pPr marL="304800" lvl="0" indent="0" algn="l" rtl="0">
              <a:lnSpc>
                <a:spcPct val="80000"/>
              </a:lnSpc>
              <a:spcBef>
                <a:spcPts val="0"/>
              </a:spcBef>
              <a:spcAft>
                <a:spcPts val="0"/>
              </a:spcAft>
              <a:buSzPts val="800"/>
              <a:buNone/>
            </a:pPr>
            <a:r>
              <a:rPr lang="en-US" sz="800"/>
              <a:t>Page numbers</a:t>
            </a:r>
            <a:endParaRPr/>
          </a:p>
          <a:p>
            <a:pPr marL="304800" lvl="0" indent="0" algn="l" rtl="0">
              <a:lnSpc>
                <a:spcPct val="80000"/>
              </a:lnSpc>
              <a:spcBef>
                <a:spcPts val="0"/>
              </a:spcBef>
              <a:spcAft>
                <a:spcPts val="0"/>
              </a:spcAft>
              <a:buSzPts val="800"/>
              <a:buNone/>
            </a:pPr>
            <a:r>
              <a:rPr lang="en-US" sz="800" u="sng"/>
              <a:t>Example:</a:t>
            </a:r>
            <a:endParaRPr/>
          </a:p>
          <a:p>
            <a:pPr marL="304800" lvl="0" indent="0" algn="l" rtl="0">
              <a:lnSpc>
                <a:spcPct val="80000"/>
              </a:lnSpc>
              <a:spcBef>
                <a:spcPts val="0"/>
              </a:spcBef>
              <a:spcAft>
                <a:spcPts val="0"/>
              </a:spcAft>
              <a:buSzPts val="800"/>
              <a:buNone/>
            </a:pPr>
            <a:r>
              <a:rPr lang="en-US" sz="800"/>
              <a:t>Greenwood, J.2004, ‘When time runs out’, </a:t>
            </a:r>
            <a:r>
              <a:rPr lang="en-US" sz="800" i="1"/>
              <a:t>Gulf News</a:t>
            </a:r>
            <a:r>
              <a:rPr lang="en-US" sz="800"/>
              <a:t>, 23rd June p.4</a:t>
            </a:r>
            <a:endParaRPr/>
          </a:p>
          <a:p>
            <a:pPr marL="304800" lvl="0" indent="0" algn="l" rtl="0">
              <a:lnSpc>
                <a:spcPct val="80000"/>
              </a:lnSpc>
              <a:spcBef>
                <a:spcPts val="0"/>
              </a:spcBef>
              <a:spcAft>
                <a:spcPts val="0"/>
              </a:spcAft>
              <a:buSzPts val="800"/>
              <a:buNone/>
            </a:pPr>
            <a:r>
              <a:rPr lang="en-US" sz="800" b="1"/>
              <a:t>7.5.9	Electronic article</a:t>
            </a:r>
            <a:endParaRPr/>
          </a:p>
          <a:p>
            <a:pPr marL="304800" lvl="0" indent="0" algn="l" rtl="0">
              <a:lnSpc>
                <a:spcPct val="80000"/>
              </a:lnSpc>
              <a:spcBef>
                <a:spcPts val="0"/>
              </a:spcBef>
              <a:spcAft>
                <a:spcPts val="0"/>
              </a:spcAft>
              <a:buSzPts val="800"/>
              <a:buNone/>
            </a:pPr>
            <a:r>
              <a:rPr lang="en-US" sz="800"/>
              <a:t>The minimum information needed is</a:t>
            </a:r>
            <a:endParaRPr/>
          </a:p>
          <a:p>
            <a:pPr marL="304800" lvl="0" indent="0" algn="l" rtl="0">
              <a:lnSpc>
                <a:spcPct val="80000"/>
              </a:lnSpc>
              <a:spcBef>
                <a:spcPts val="0"/>
              </a:spcBef>
              <a:spcAft>
                <a:spcPts val="0"/>
              </a:spcAft>
              <a:buSzPts val="800"/>
              <a:buNone/>
            </a:pPr>
            <a:r>
              <a:rPr lang="en-US" sz="800"/>
              <a:t>Author’s name and initial</a:t>
            </a:r>
            <a:endParaRPr/>
          </a:p>
          <a:p>
            <a:pPr marL="304800" lvl="0" indent="0" algn="l" rtl="0">
              <a:lnSpc>
                <a:spcPct val="80000"/>
              </a:lnSpc>
              <a:spcBef>
                <a:spcPts val="0"/>
              </a:spcBef>
              <a:spcAft>
                <a:spcPts val="0"/>
              </a:spcAft>
              <a:buSzPts val="800"/>
              <a:buNone/>
            </a:pPr>
            <a:r>
              <a:rPr lang="en-US" sz="800"/>
              <a:t>Year of publication</a:t>
            </a:r>
            <a:endParaRPr/>
          </a:p>
          <a:p>
            <a:pPr marL="304800" lvl="0" indent="0" algn="l" rtl="0">
              <a:lnSpc>
                <a:spcPct val="80000"/>
              </a:lnSpc>
              <a:spcBef>
                <a:spcPts val="0"/>
              </a:spcBef>
              <a:spcAft>
                <a:spcPts val="0"/>
              </a:spcAft>
              <a:buSzPts val="800"/>
              <a:buNone/>
            </a:pPr>
            <a:r>
              <a:rPr lang="en-US" sz="800"/>
              <a:t>Title of article (in single quotation marks)</a:t>
            </a:r>
            <a:endParaRPr/>
          </a:p>
          <a:p>
            <a:pPr marL="304800" lvl="0" indent="0" algn="l" rtl="0">
              <a:lnSpc>
                <a:spcPct val="80000"/>
              </a:lnSpc>
              <a:spcBef>
                <a:spcPts val="0"/>
              </a:spcBef>
              <a:spcAft>
                <a:spcPts val="0"/>
              </a:spcAft>
              <a:buSzPts val="800"/>
              <a:buNone/>
            </a:pPr>
            <a:r>
              <a:rPr lang="en-US" sz="800"/>
              <a:t>Title of website (in italics)</a:t>
            </a:r>
            <a:endParaRPr/>
          </a:p>
          <a:p>
            <a:pPr marL="304800" lvl="0" indent="0" algn="l" rtl="0">
              <a:lnSpc>
                <a:spcPct val="80000"/>
              </a:lnSpc>
              <a:spcBef>
                <a:spcPts val="0"/>
              </a:spcBef>
              <a:spcAft>
                <a:spcPts val="0"/>
              </a:spcAft>
              <a:buSzPts val="800"/>
              <a:buNone/>
            </a:pPr>
            <a:r>
              <a:rPr lang="en-US" sz="800"/>
              <a:t>URL (Available..)</a:t>
            </a:r>
            <a:endParaRPr/>
          </a:p>
          <a:p>
            <a:pPr marL="304800" lvl="0" indent="0" algn="l" rtl="0">
              <a:lnSpc>
                <a:spcPct val="80000"/>
              </a:lnSpc>
              <a:spcBef>
                <a:spcPts val="0"/>
              </a:spcBef>
              <a:spcAft>
                <a:spcPts val="0"/>
              </a:spcAft>
              <a:buSzPts val="800"/>
              <a:buNone/>
            </a:pPr>
            <a:r>
              <a:rPr lang="en-US" sz="800"/>
              <a:t>Accessed date</a:t>
            </a:r>
            <a:endParaRPr/>
          </a:p>
          <a:p>
            <a:pPr marL="304800" lvl="0" indent="0" algn="l" rtl="0">
              <a:lnSpc>
                <a:spcPct val="80000"/>
              </a:lnSpc>
              <a:spcBef>
                <a:spcPts val="0"/>
              </a:spcBef>
              <a:spcAft>
                <a:spcPts val="0"/>
              </a:spcAft>
              <a:buSzPts val="800"/>
              <a:buNone/>
            </a:pPr>
            <a:r>
              <a:rPr lang="en-US" sz="800" u="sng"/>
              <a:t>Example:</a:t>
            </a:r>
            <a:endParaRPr/>
          </a:p>
          <a:p>
            <a:pPr marL="304800" lvl="0" indent="0" algn="l" rtl="0">
              <a:lnSpc>
                <a:spcPct val="80000"/>
              </a:lnSpc>
              <a:spcBef>
                <a:spcPts val="0"/>
              </a:spcBef>
              <a:spcAft>
                <a:spcPts val="0"/>
              </a:spcAft>
              <a:buSzPts val="800"/>
              <a:buNone/>
            </a:pPr>
            <a:r>
              <a:rPr lang="en-US" sz="800"/>
              <a:t>Brown, G.1998, ‘Some things are better left unsaid: An introduction to the art of minding your own business’, </a:t>
            </a:r>
            <a:r>
              <a:rPr lang="en-US" sz="800" i="1"/>
              <a:t>Self improvement</a:t>
            </a:r>
            <a:r>
              <a:rPr lang="en-US" sz="800"/>
              <a:t>. Available: </a:t>
            </a:r>
            <a:endParaRPr/>
          </a:p>
          <a:p>
            <a:pPr marL="304800" lvl="0" indent="0" algn="l" rtl="0">
              <a:lnSpc>
                <a:spcPct val="80000"/>
              </a:lnSpc>
              <a:spcBef>
                <a:spcPts val="0"/>
              </a:spcBef>
              <a:spcAft>
                <a:spcPts val="0"/>
              </a:spcAft>
              <a:buSzPts val="800"/>
              <a:buNone/>
            </a:pPr>
            <a:r>
              <a:rPr lang="en-US" sz="800" u="sng">
                <a:solidFill>
                  <a:srgbClr val="000000"/>
                </a:solidFill>
                <a:hlinkClick r:id="rId4"/>
              </a:rPr>
              <a:t>http://www.selfimprovement.com/brown/html[Accessed</a:t>
            </a:r>
            <a:r>
              <a:rPr lang="en-US" sz="800"/>
              <a:t> 23 June, 2001].</a:t>
            </a:r>
            <a:endParaRPr/>
          </a:p>
          <a:p>
            <a:pPr marL="304800" lvl="0" indent="0" algn="l" rtl="0">
              <a:lnSpc>
                <a:spcPct val="80000"/>
              </a:lnSpc>
              <a:spcBef>
                <a:spcPts val="0"/>
              </a:spcBef>
              <a:spcAft>
                <a:spcPts val="0"/>
              </a:spcAft>
              <a:buSzPts val="800"/>
              <a:buNone/>
            </a:pPr>
            <a:r>
              <a:rPr lang="en-US" sz="800" b="1"/>
              <a:t>7.5.10	Publication from a government body or organization</a:t>
            </a:r>
            <a:endParaRPr/>
          </a:p>
          <a:p>
            <a:pPr marL="304800" lvl="0" indent="0" algn="l" rtl="0">
              <a:lnSpc>
                <a:spcPct val="80000"/>
              </a:lnSpc>
              <a:spcBef>
                <a:spcPts val="0"/>
              </a:spcBef>
              <a:spcAft>
                <a:spcPts val="0"/>
              </a:spcAft>
              <a:buSzPts val="800"/>
              <a:buNone/>
            </a:pPr>
            <a:r>
              <a:rPr lang="en-US" sz="800" u="sng"/>
              <a:t>Example:</a:t>
            </a:r>
            <a:endParaRPr/>
          </a:p>
          <a:p>
            <a:pPr marL="304800" lvl="0" indent="0" algn="l" rtl="0">
              <a:lnSpc>
                <a:spcPct val="80000"/>
              </a:lnSpc>
              <a:spcBef>
                <a:spcPts val="0"/>
              </a:spcBef>
              <a:spcAft>
                <a:spcPts val="0"/>
              </a:spcAft>
              <a:buSzPts val="800"/>
              <a:buNone/>
            </a:pPr>
            <a:r>
              <a:rPr lang="en-US" sz="800"/>
              <a:t>United Nations Crime and Justice Information Network, 1999, </a:t>
            </a:r>
            <a:r>
              <a:rPr lang="en-US" sz="800" i="1"/>
              <a:t>Report on Crime Rates in Developing Countries,</a:t>
            </a:r>
            <a:r>
              <a:rPr lang="en-US" sz="800"/>
              <a:t> 1997-1998.  Available:</a:t>
            </a:r>
            <a:endParaRPr/>
          </a:p>
          <a:p>
            <a:pPr marL="304800" lvl="0" indent="0" algn="l" rtl="0">
              <a:lnSpc>
                <a:spcPct val="80000"/>
              </a:lnSpc>
              <a:spcBef>
                <a:spcPts val="0"/>
              </a:spcBef>
              <a:spcAft>
                <a:spcPts val="0"/>
              </a:spcAft>
              <a:buSzPts val="800"/>
              <a:buNone/>
            </a:pPr>
            <a:r>
              <a:rPr lang="en-US" sz="800" u="sng">
                <a:solidFill>
                  <a:srgbClr val="000000"/>
                </a:solidFill>
                <a:hlinkClick r:id="rId5"/>
              </a:rPr>
              <a:t>http://www.uncjin.org/reports/1999/html[Accessed</a:t>
            </a:r>
            <a:r>
              <a:rPr lang="en-US" sz="800"/>
              <a:t> 5 June, 2000]</a:t>
            </a:r>
            <a:endParaRPr/>
          </a:p>
          <a:p>
            <a:pPr marL="304800" lvl="0" indent="0" algn="l" rtl="0">
              <a:lnSpc>
                <a:spcPct val="80000"/>
              </a:lnSpc>
              <a:spcBef>
                <a:spcPts val="0"/>
              </a:spcBef>
              <a:spcAft>
                <a:spcPts val="0"/>
              </a:spcAft>
              <a:buSzPts val="800"/>
              <a:buNone/>
            </a:pPr>
            <a:r>
              <a:rPr lang="en-US" sz="800" b="1"/>
              <a:t>7.5.11	Work with no apparent author</a:t>
            </a:r>
            <a:endParaRPr/>
          </a:p>
          <a:p>
            <a:pPr marL="304800" lvl="0" indent="0" algn="l" rtl="0">
              <a:lnSpc>
                <a:spcPct val="80000"/>
              </a:lnSpc>
              <a:spcBef>
                <a:spcPts val="0"/>
              </a:spcBef>
              <a:spcAft>
                <a:spcPts val="0"/>
              </a:spcAft>
              <a:buSzPts val="800"/>
              <a:buNone/>
            </a:pPr>
            <a:r>
              <a:rPr lang="en-US" sz="800"/>
              <a:t>If the work is published by an organization rather than individual authors, cite as in the example above.  If the work is anonymous, begin with the name of the publication if it is well recognized, or the title of the article if it is available.</a:t>
            </a:r>
            <a:endParaRPr/>
          </a:p>
          <a:p>
            <a:pPr marL="304800" lvl="0" indent="0" algn="l" rtl="0">
              <a:lnSpc>
                <a:spcPct val="80000"/>
              </a:lnSpc>
              <a:spcBef>
                <a:spcPts val="0"/>
              </a:spcBef>
              <a:spcAft>
                <a:spcPts val="0"/>
              </a:spcAft>
              <a:buSzPts val="800"/>
              <a:buNone/>
            </a:pPr>
            <a:r>
              <a:rPr lang="en-US" sz="800" u="sng"/>
              <a:t>Example:</a:t>
            </a:r>
            <a:endParaRPr/>
          </a:p>
          <a:p>
            <a:pPr marL="304800" lvl="0" indent="0" algn="l" rtl="0">
              <a:lnSpc>
                <a:spcPct val="80000"/>
              </a:lnSpc>
              <a:spcBef>
                <a:spcPts val="0"/>
              </a:spcBef>
              <a:spcAft>
                <a:spcPts val="0"/>
              </a:spcAft>
              <a:buSzPts val="800"/>
              <a:buNone/>
            </a:pPr>
            <a:r>
              <a:rPr lang="en-US" sz="800" i="1"/>
              <a:t>The Economist</a:t>
            </a:r>
            <a:r>
              <a:rPr lang="en-US" sz="800"/>
              <a:t>,1999, ‘Do economic sanctions work?’, [online], 23 February.</a:t>
            </a:r>
            <a:endParaRPr/>
          </a:p>
          <a:p>
            <a:pPr marL="304800" lvl="0" indent="0" algn="l" rtl="0">
              <a:lnSpc>
                <a:spcPct val="80000"/>
              </a:lnSpc>
              <a:spcBef>
                <a:spcPts val="0"/>
              </a:spcBef>
              <a:spcAft>
                <a:spcPts val="0"/>
              </a:spcAft>
              <a:buSzPts val="800"/>
              <a:buNone/>
            </a:pPr>
            <a:r>
              <a:rPr lang="en-US" sz="800"/>
              <a:t>Available:http://www.theeeconomist.uk[Accessed 25 March 1999].</a:t>
            </a:r>
            <a:endParaRPr/>
          </a:p>
          <a:p>
            <a:pPr marL="304800" lvl="0" indent="0" algn="l" rtl="0">
              <a:lnSpc>
                <a:spcPct val="80000"/>
              </a:lnSpc>
              <a:spcBef>
                <a:spcPts val="0"/>
              </a:spcBef>
              <a:spcAft>
                <a:spcPts val="0"/>
              </a:spcAft>
              <a:buSzPts val="800"/>
              <a:buNone/>
            </a:pPr>
            <a:r>
              <a:rPr lang="en-US" sz="800" b="1"/>
              <a:t>7.5.12	Journal article (online) </a:t>
            </a:r>
            <a:endParaRPr/>
          </a:p>
          <a:p>
            <a:pPr marL="304800" lvl="0" indent="0" algn="l" rtl="0">
              <a:lnSpc>
                <a:spcPct val="80000"/>
              </a:lnSpc>
              <a:spcBef>
                <a:spcPts val="0"/>
              </a:spcBef>
              <a:spcAft>
                <a:spcPts val="0"/>
              </a:spcAft>
              <a:buSzPts val="800"/>
              <a:buNone/>
            </a:pPr>
            <a:r>
              <a:rPr lang="en-US" sz="800"/>
              <a:t>The effects of two recovery therapies on long-term heroin addicts. </a:t>
            </a:r>
            <a:r>
              <a:rPr lang="en-US" sz="800" i="1"/>
              <a:t>Mental Health Journal</a:t>
            </a:r>
            <a:r>
              <a:rPr lang="en-US" sz="800"/>
              <a:t>.  M.Rason &amp; S.Parry, 1999, no.12, vol.30, p.66, Available: Proquest 2004.</a:t>
            </a:r>
            <a:endParaRPr/>
          </a:p>
          <a:p>
            <a:pPr marL="304800" lvl="0" indent="0" algn="l" rtl="0">
              <a:lnSpc>
                <a:spcPct val="80000"/>
              </a:lnSpc>
              <a:spcBef>
                <a:spcPts val="0"/>
              </a:spcBef>
              <a:spcAft>
                <a:spcPts val="0"/>
              </a:spcAft>
              <a:buSzPts val="800"/>
              <a:buNone/>
            </a:pPr>
            <a:r>
              <a:rPr lang="en-US" sz="800"/>
              <a:t>Accessed 2 July 2005.</a:t>
            </a:r>
            <a:endParaRPr/>
          </a:p>
          <a:p>
            <a:pPr marL="304800" lvl="0" indent="0" algn="l" rtl="0">
              <a:lnSpc>
                <a:spcPct val="80000"/>
              </a:lnSpc>
              <a:spcBef>
                <a:spcPts val="0"/>
              </a:spcBef>
              <a:spcAft>
                <a:spcPts val="0"/>
              </a:spcAft>
              <a:buSzPts val="800"/>
              <a:buNone/>
            </a:pPr>
            <a:r>
              <a:rPr lang="en-US" sz="800" b="1"/>
              <a:t>7.5.13	Exercises </a:t>
            </a:r>
            <a:endParaRPr/>
          </a:p>
          <a:p>
            <a:pPr marL="304800" lvl="0" indent="0" algn="l" rtl="0">
              <a:lnSpc>
                <a:spcPct val="80000"/>
              </a:lnSpc>
              <a:spcBef>
                <a:spcPts val="0"/>
              </a:spcBef>
              <a:spcAft>
                <a:spcPts val="0"/>
              </a:spcAft>
              <a:buSzPts val="800"/>
              <a:buNone/>
            </a:pPr>
            <a:r>
              <a:rPr lang="en-US" sz="800" b="1"/>
              <a:t>Task: </a:t>
            </a:r>
            <a:r>
              <a:rPr lang="en-US" sz="800"/>
              <a:t>Use the following bibliographic details to write a reference list using the format of the Harvard Referencing System:</a:t>
            </a:r>
            <a:endParaRPr/>
          </a:p>
          <a:p>
            <a:pPr marL="304800" lvl="0" indent="0" algn="l" rtl="0">
              <a:lnSpc>
                <a:spcPct val="80000"/>
              </a:lnSpc>
              <a:spcBef>
                <a:spcPts val="0"/>
              </a:spcBef>
              <a:spcAft>
                <a:spcPts val="0"/>
              </a:spcAft>
              <a:buSzPts val="800"/>
              <a:buNone/>
            </a:pPr>
            <a:r>
              <a:rPr lang="en-US" sz="800"/>
              <a:t>Book  (1 author)</a:t>
            </a:r>
            <a:endParaRPr/>
          </a:p>
          <a:p>
            <a:pPr marL="304800" lvl="0" indent="0" algn="l" rtl="0">
              <a:lnSpc>
                <a:spcPct val="80000"/>
              </a:lnSpc>
              <a:spcBef>
                <a:spcPts val="0"/>
              </a:spcBef>
              <a:spcAft>
                <a:spcPts val="0"/>
              </a:spcAft>
              <a:buSzPts val="800"/>
              <a:buNone/>
            </a:pPr>
            <a:r>
              <a:rPr lang="en-US" sz="800"/>
              <a:t>Multiple Literacy Education. K. Fickleknee.2000  Edward Arnold, London.</a:t>
            </a:r>
            <a:endParaRPr/>
          </a:p>
          <a:p>
            <a:pPr marL="304800" lvl="0" indent="0" algn="l" rtl="0">
              <a:lnSpc>
                <a:spcPct val="80000"/>
              </a:lnSpc>
              <a:spcBef>
                <a:spcPts val="0"/>
              </a:spcBef>
              <a:spcAft>
                <a:spcPts val="0"/>
              </a:spcAft>
              <a:buSzPts val="800"/>
              <a:buNone/>
            </a:pPr>
            <a:r>
              <a:rPr lang="en-US" sz="800"/>
              <a:t>Book (2 authors)</a:t>
            </a:r>
            <a:endParaRPr/>
          </a:p>
          <a:p>
            <a:pPr marL="304800" lvl="0" indent="0" algn="l" rtl="0">
              <a:lnSpc>
                <a:spcPct val="80000"/>
              </a:lnSpc>
              <a:spcBef>
                <a:spcPts val="0"/>
              </a:spcBef>
              <a:spcAft>
                <a:spcPts val="0"/>
              </a:spcAft>
              <a:buSzPts val="800"/>
              <a:buNone/>
            </a:pPr>
            <a:r>
              <a:rPr lang="en-US" sz="800"/>
              <a:t>Trading in the Global Market place. A. Dunstan &amp; S.Judd, 1988, Sydney, Allen and Urwin.</a:t>
            </a:r>
            <a:endParaRPr/>
          </a:p>
          <a:p>
            <a:pPr marL="304800" lvl="0" indent="0" algn="l" rtl="0">
              <a:lnSpc>
                <a:spcPct val="80000"/>
              </a:lnSpc>
              <a:spcBef>
                <a:spcPts val="0"/>
              </a:spcBef>
              <a:spcAft>
                <a:spcPts val="0"/>
              </a:spcAft>
              <a:buSzPts val="800"/>
              <a:buNone/>
            </a:pPr>
            <a:r>
              <a:rPr lang="en-US" sz="800"/>
              <a:t>Chapter in an edited book:</a:t>
            </a:r>
            <a:endParaRPr/>
          </a:p>
          <a:p>
            <a:pPr marL="304800" lvl="0" indent="0" algn="l" rtl="0">
              <a:lnSpc>
                <a:spcPct val="80000"/>
              </a:lnSpc>
              <a:spcBef>
                <a:spcPts val="0"/>
              </a:spcBef>
              <a:spcAft>
                <a:spcPts val="0"/>
              </a:spcAft>
              <a:buSzPts val="800"/>
              <a:buNone/>
            </a:pPr>
            <a:r>
              <a:rPr lang="en-US" sz="800"/>
              <a:t>Environmental management of coastal regions, </a:t>
            </a:r>
            <a:r>
              <a:rPr lang="en-US" sz="800" i="1"/>
              <a:t>Sustainable Development</a:t>
            </a:r>
            <a:r>
              <a:rPr lang="en-US" sz="800"/>
              <a:t>, V. Stanton &amp; M.Vernon (eds), CUP, Cambridge, E.Howarth. 2001.</a:t>
            </a:r>
            <a:endParaRPr/>
          </a:p>
          <a:p>
            <a:pPr marL="304800" lvl="0" indent="0" algn="l" rtl="0">
              <a:lnSpc>
                <a:spcPct val="80000"/>
              </a:lnSpc>
              <a:spcBef>
                <a:spcPts val="0"/>
              </a:spcBef>
              <a:spcAft>
                <a:spcPts val="0"/>
              </a:spcAft>
              <a:buSzPts val="800"/>
              <a:buNone/>
            </a:pPr>
            <a:r>
              <a:rPr lang="en-US" sz="800"/>
              <a:t>Journal article (4 authors):</a:t>
            </a:r>
            <a:endParaRPr/>
          </a:p>
          <a:p>
            <a:pPr marL="304800" lvl="0" indent="0" algn="l" rtl="0">
              <a:lnSpc>
                <a:spcPct val="80000"/>
              </a:lnSpc>
              <a:spcBef>
                <a:spcPts val="0"/>
              </a:spcBef>
              <a:spcAft>
                <a:spcPts val="0"/>
              </a:spcAft>
              <a:buSzPts val="800"/>
              <a:buNone/>
            </a:pPr>
            <a:r>
              <a:rPr lang="en-US" sz="800"/>
              <a:t>R.Graves, PT Snapp, PG Rast &amp; NB Pate. Energy use at home and industry</a:t>
            </a:r>
            <a:r>
              <a:rPr lang="en-US" sz="800" i="1"/>
              <a:t>. The Journal of Scientific Research, </a:t>
            </a:r>
            <a:r>
              <a:rPr lang="en-US" sz="800"/>
              <a:t>pp 20-30, no.3, vol.15, 1991.</a:t>
            </a:r>
            <a:endParaRPr/>
          </a:p>
          <a:p>
            <a:pPr marL="304800" lvl="0" indent="0" algn="l" rtl="0">
              <a:lnSpc>
                <a:spcPct val="80000"/>
              </a:lnSpc>
              <a:spcBef>
                <a:spcPts val="0"/>
              </a:spcBef>
              <a:spcAft>
                <a:spcPts val="0"/>
              </a:spcAft>
              <a:buSzPts val="800"/>
              <a:buNone/>
            </a:pPr>
            <a:r>
              <a:rPr lang="en-US" sz="800" b="1"/>
              <a:t>7.5.14	Other examples from MLA style</a:t>
            </a:r>
            <a:endParaRPr/>
          </a:p>
          <a:p>
            <a:pPr marL="304800" lvl="0" indent="0" algn="l" rtl="0">
              <a:lnSpc>
                <a:spcPct val="80000"/>
              </a:lnSpc>
              <a:spcBef>
                <a:spcPts val="0"/>
              </a:spcBef>
              <a:spcAft>
                <a:spcPts val="0"/>
              </a:spcAft>
              <a:buSzPts val="800"/>
              <a:buNone/>
            </a:pPr>
            <a:r>
              <a:rPr lang="en-US" sz="800"/>
              <a:t>Notice: date in the end, second line of entry indented.</a:t>
            </a:r>
            <a:endParaRPr/>
          </a:p>
          <a:p>
            <a:pPr marL="304800" lvl="0" indent="0" algn="l" rtl="0">
              <a:lnSpc>
                <a:spcPct val="80000"/>
              </a:lnSpc>
              <a:spcBef>
                <a:spcPts val="0"/>
              </a:spcBef>
              <a:spcAft>
                <a:spcPts val="0"/>
              </a:spcAft>
              <a:buSzPts val="800"/>
              <a:buNone/>
            </a:pPr>
            <a:r>
              <a:rPr lang="en-US" sz="800"/>
              <a:t>Works Cited</a:t>
            </a:r>
            <a:endParaRPr/>
          </a:p>
          <a:p>
            <a:pPr marL="304800" lvl="0" indent="0" algn="l" rtl="0">
              <a:lnSpc>
                <a:spcPct val="80000"/>
              </a:lnSpc>
              <a:spcBef>
                <a:spcPts val="0"/>
              </a:spcBef>
              <a:spcAft>
                <a:spcPts val="0"/>
              </a:spcAft>
              <a:buSzPts val="800"/>
              <a:buNone/>
            </a:pPr>
            <a:r>
              <a:rPr lang="en-US" sz="800"/>
              <a:t>Anderson, J. “Keats In Harlem.</a:t>
            </a:r>
            <a:r>
              <a:rPr lang="en-US" sz="800" i="1"/>
              <a:t>” New Republic </a:t>
            </a:r>
            <a:r>
              <a:rPr lang="en-US" sz="800"/>
              <a:t>204.14 (8 Apr. 1991;) n.pag. Online.   </a:t>
            </a:r>
            <a:endParaRPr/>
          </a:p>
          <a:p>
            <a:pPr marL="304800" lvl="0" indent="0" algn="l" rtl="0">
              <a:lnSpc>
                <a:spcPct val="80000"/>
              </a:lnSpc>
              <a:spcBef>
                <a:spcPts val="0"/>
              </a:spcBef>
              <a:spcAft>
                <a:spcPts val="0"/>
              </a:spcAft>
              <a:buSzPts val="800"/>
              <a:buNone/>
            </a:pPr>
            <a:r>
              <a:rPr lang="en-US" sz="800"/>
              <a:t>   EBSCO. 29 Dec. 1996.</a:t>
            </a:r>
            <a:endParaRPr/>
          </a:p>
          <a:p>
            <a:pPr marL="304800" lvl="0" indent="0" algn="l" rtl="0">
              <a:lnSpc>
                <a:spcPct val="80000"/>
              </a:lnSpc>
              <a:spcBef>
                <a:spcPts val="0"/>
              </a:spcBef>
              <a:spcAft>
                <a:spcPts val="0"/>
              </a:spcAft>
              <a:buSzPts val="800"/>
              <a:buNone/>
            </a:pPr>
            <a:r>
              <a:rPr lang="en-US" sz="800"/>
              <a:t>Burka, Lauren P. “A Hypertext History of Multi-User Dimensions</a:t>
            </a:r>
            <a:r>
              <a:rPr lang="en-US" sz="800" i="1"/>
              <a:t>.” MUD History. </a:t>
            </a:r>
            <a:endParaRPr/>
          </a:p>
          <a:p>
            <a:pPr marL="304800" lvl="0" indent="0" algn="l" rtl="0">
              <a:lnSpc>
                <a:spcPct val="80000"/>
              </a:lnSpc>
              <a:spcBef>
                <a:spcPts val="0"/>
              </a:spcBef>
              <a:spcAft>
                <a:spcPts val="0"/>
              </a:spcAft>
              <a:buSzPts val="800"/>
              <a:buNone/>
            </a:pPr>
            <a:r>
              <a:rPr lang="en-US" sz="800" i="1"/>
              <a:t>   </a:t>
            </a:r>
            <a:r>
              <a:rPr lang="en-US" sz="800"/>
              <a:t>URL:</a:t>
            </a:r>
            <a:endParaRPr/>
          </a:p>
          <a:p>
            <a:pPr marL="304800" lvl="0" indent="0" algn="l" rtl="0">
              <a:lnSpc>
                <a:spcPct val="80000"/>
              </a:lnSpc>
              <a:spcBef>
                <a:spcPts val="0"/>
              </a:spcBef>
              <a:spcAft>
                <a:spcPts val="0"/>
              </a:spcAft>
              <a:buSzPts val="800"/>
              <a:buNone/>
            </a:pPr>
            <a:r>
              <a:rPr lang="en-US" sz="800" i="1" u="sng">
                <a:solidFill>
                  <a:srgbClr val="000000"/>
                </a:solidFill>
                <a:hlinkClick r:id="rId6"/>
              </a:rPr>
              <a:t>http://www.ccs.neu.edu/home/lpb/mud-history.html (5</a:t>
            </a:r>
            <a:r>
              <a:rPr lang="en-US" sz="800" i="1"/>
              <a:t> Dec. 1994).</a:t>
            </a:r>
            <a:endParaRPr/>
          </a:p>
          <a:p>
            <a:pPr marL="304800" lvl="0" indent="0" algn="l" rtl="0">
              <a:lnSpc>
                <a:spcPct val="80000"/>
              </a:lnSpc>
              <a:spcBef>
                <a:spcPts val="0"/>
              </a:spcBef>
              <a:spcAft>
                <a:spcPts val="0"/>
              </a:spcAft>
              <a:buSzPts val="800"/>
              <a:buNone/>
            </a:pPr>
            <a:r>
              <a:rPr lang="en-US" sz="800"/>
              <a:t>Christie, John S “Fathers and Virgins: Garcia Marquez’s Faulknerian Chronicle of a </a:t>
            </a:r>
            <a:endParaRPr/>
          </a:p>
          <a:p>
            <a:pPr marL="304800" lvl="0" indent="0" algn="l" rtl="0">
              <a:lnSpc>
                <a:spcPct val="80000"/>
              </a:lnSpc>
              <a:spcBef>
                <a:spcPts val="0"/>
              </a:spcBef>
              <a:spcAft>
                <a:spcPts val="0"/>
              </a:spcAft>
              <a:buSzPts val="800"/>
              <a:buNone/>
            </a:pPr>
            <a:r>
              <a:rPr lang="en-US" sz="800"/>
              <a:t>   Death Foretold</a:t>
            </a:r>
            <a:r>
              <a:rPr lang="en-US" sz="800" i="1"/>
              <a:t>” Latin Americam Literary Review </a:t>
            </a:r>
            <a:r>
              <a:rPr lang="en-US" sz="800"/>
              <a:t>13.3 (Fall 1993): 21-29.</a:t>
            </a:r>
            <a:endParaRPr/>
          </a:p>
          <a:p>
            <a:pPr marL="304800" lvl="0" indent="0" algn="l" rtl="0">
              <a:lnSpc>
                <a:spcPct val="80000"/>
              </a:lnSpc>
              <a:spcBef>
                <a:spcPts val="0"/>
              </a:spcBef>
              <a:spcAft>
                <a:spcPts val="0"/>
              </a:spcAft>
              <a:buSzPts val="800"/>
              <a:buNone/>
            </a:pPr>
            <a:r>
              <a:rPr lang="en-US" sz="800"/>
              <a:t>Feinberg, Joe. “Freedom and Behaviour Control.” </a:t>
            </a:r>
            <a:r>
              <a:rPr lang="en-US" sz="800" i="1"/>
              <a:t>Encyclopedia of Bio-ethics</a:t>
            </a:r>
            <a:r>
              <a:rPr lang="en-US" sz="800"/>
              <a:t>, I </a:t>
            </a:r>
            <a:endParaRPr/>
          </a:p>
          <a:p>
            <a:pPr marL="304800" lvl="0" indent="0" algn="l" rtl="0">
              <a:lnSpc>
                <a:spcPct val="80000"/>
              </a:lnSpc>
              <a:spcBef>
                <a:spcPts val="0"/>
              </a:spcBef>
              <a:spcAft>
                <a:spcPts val="0"/>
              </a:spcAft>
              <a:buSzPts val="800"/>
              <a:buNone/>
            </a:pPr>
            <a:r>
              <a:rPr lang="en-US" sz="800"/>
              <a:t>   93-101.</a:t>
            </a:r>
            <a:endParaRPr/>
          </a:p>
          <a:p>
            <a:pPr marL="304800" lvl="0" indent="0" algn="l" rtl="0">
              <a:lnSpc>
                <a:spcPct val="80000"/>
              </a:lnSpc>
              <a:spcBef>
                <a:spcPts val="0"/>
              </a:spcBef>
              <a:spcAft>
                <a:spcPts val="0"/>
              </a:spcAft>
              <a:buSzPts val="800"/>
              <a:buNone/>
            </a:pPr>
            <a:r>
              <a:rPr lang="en-US" sz="800" i="1"/>
              <a:t>   </a:t>
            </a:r>
            <a:r>
              <a:rPr lang="en-US" sz="800"/>
              <a:t>(MLA) New York: Free Press, 1992.</a:t>
            </a:r>
            <a:endParaRPr/>
          </a:p>
          <a:p>
            <a:pPr marL="304800" lvl="0" indent="0" algn="l" rtl="0">
              <a:lnSpc>
                <a:spcPct val="80000"/>
              </a:lnSpc>
              <a:spcBef>
                <a:spcPts val="0"/>
              </a:spcBef>
              <a:spcAft>
                <a:spcPts val="0"/>
              </a:spcAft>
              <a:buSzPts val="800"/>
              <a:buNone/>
            </a:pPr>
            <a:r>
              <a:rPr lang="en-US" sz="800"/>
              <a:t>Metheny, N.M. and W.D. Snively. </a:t>
            </a:r>
            <a:r>
              <a:rPr lang="en-US" sz="800" i="1"/>
              <a:t>Nurses’ Handbook of Fluid Balance</a:t>
            </a:r>
            <a:r>
              <a:rPr lang="en-US" sz="800"/>
              <a:t>. Philadelphia; </a:t>
            </a:r>
            <a:endParaRPr/>
          </a:p>
          <a:p>
            <a:pPr marL="304800" lvl="0" indent="0" algn="l" rtl="0">
              <a:lnSpc>
                <a:spcPct val="80000"/>
              </a:lnSpc>
              <a:spcBef>
                <a:spcPts val="0"/>
              </a:spcBef>
              <a:spcAft>
                <a:spcPts val="0"/>
              </a:spcAft>
              <a:buSzPts val="800"/>
              <a:buNone/>
            </a:pPr>
            <a:r>
              <a:rPr lang="en-US" sz="800"/>
              <a:t>   Lippincott, 1967.</a:t>
            </a:r>
            <a:endParaRPr/>
          </a:p>
          <a:p>
            <a:pPr marL="304800" lvl="0" indent="0" algn="l" rtl="0">
              <a:lnSpc>
                <a:spcPct val="80000"/>
              </a:lnSpc>
              <a:spcBef>
                <a:spcPts val="0"/>
              </a:spcBef>
              <a:spcAft>
                <a:spcPts val="0"/>
              </a:spcAft>
              <a:buSzPts val="800"/>
              <a:buNone/>
            </a:pPr>
            <a:r>
              <a:rPr lang="en-US" sz="800"/>
              <a:t>Mumford, Lewis. </a:t>
            </a:r>
            <a:r>
              <a:rPr lang="en-US" sz="800" i="1"/>
              <a:t>The Highway and the City.</a:t>
            </a:r>
            <a:r>
              <a:rPr lang="en-US" sz="800"/>
              <a:t> New York: Harcourt Brace and World, </a:t>
            </a:r>
            <a:endParaRPr/>
          </a:p>
          <a:p>
            <a:pPr marL="304800" lvl="0" indent="0" algn="l" rtl="0">
              <a:lnSpc>
                <a:spcPct val="80000"/>
              </a:lnSpc>
              <a:spcBef>
                <a:spcPts val="0"/>
              </a:spcBef>
              <a:spcAft>
                <a:spcPts val="0"/>
              </a:spcAft>
              <a:buSzPts val="800"/>
              <a:buNone/>
            </a:pPr>
            <a:r>
              <a:rPr lang="en-US" sz="800"/>
              <a:t>   1963.</a:t>
            </a:r>
            <a:endParaRPr/>
          </a:p>
          <a:p>
            <a:pPr marL="304800" lvl="0" indent="0" algn="l" rtl="0">
              <a:lnSpc>
                <a:spcPct val="80000"/>
              </a:lnSpc>
              <a:spcBef>
                <a:spcPts val="0"/>
              </a:spcBef>
              <a:spcAft>
                <a:spcPts val="0"/>
              </a:spcAft>
              <a:buSzPts val="800"/>
              <a:buNone/>
            </a:pPr>
            <a:r>
              <a:rPr lang="en-US" sz="800"/>
              <a:t>Pepin, Ronald E. </a:t>
            </a:r>
            <a:r>
              <a:rPr lang="en-US" sz="800" i="1"/>
              <a:t>Literature of Satire in the Twelfth Century.</a:t>
            </a:r>
            <a:r>
              <a:rPr lang="en-US" sz="800"/>
              <a:t>  Lewiston: Edwin </a:t>
            </a:r>
            <a:endParaRPr/>
          </a:p>
          <a:p>
            <a:pPr marL="304800" lvl="0" indent="0" algn="l" rtl="0">
              <a:lnSpc>
                <a:spcPct val="80000"/>
              </a:lnSpc>
              <a:spcBef>
                <a:spcPts val="0"/>
              </a:spcBef>
              <a:spcAft>
                <a:spcPts val="0"/>
              </a:spcAft>
              <a:buSzPts val="800"/>
              <a:buNone/>
            </a:pPr>
            <a:r>
              <a:rPr lang="en-US" sz="800"/>
              <a:t>   Mellen P, 1988</a:t>
            </a:r>
            <a:endParaRPr/>
          </a:p>
          <a:p>
            <a:pPr marL="304800" lvl="0" indent="0" algn="l" rtl="0">
              <a:lnSpc>
                <a:spcPct val="80000"/>
              </a:lnSpc>
              <a:spcBef>
                <a:spcPts val="0"/>
              </a:spcBef>
              <a:spcAft>
                <a:spcPts val="0"/>
              </a:spcAft>
              <a:buSzPts val="800"/>
              <a:buNone/>
            </a:pPr>
            <a:r>
              <a:rPr lang="en-US" sz="800"/>
              <a:t>Pikarsky, M and Christensen, D. </a:t>
            </a:r>
            <a:r>
              <a:rPr lang="en-US" sz="800" i="1"/>
              <a:t>Urban Transportation Policy and Management.</a:t>
            </a:r>
            <a:endParaRPr/>
          </a:p>
          <a:p>
            <a:pPr marL="304800" lvl="0" indent="0" algn="l" rtl="0">
              <a:lnSpc>
                <a:spcPct val="80000"/>
              </a:lnSpc>
              <a:spcBef>
                <a:spcPts val="0"/>
              </a:spcBef>
              <a:spcAft>
                <a:spcPts val="0"/>
              </a:spcAft>
              <a:buSzPts val="800"/>
              <a:buNone/>
            </a:pPr>
            <a:r>
              <a:rPr lang="en-US" sz="800" i="1"/>
              <a:t>   </a:t>
            </a:r>
            <a:r>
              <a:rPr lang="en-US" sz="800"/>
              <a:t>Boston: D.C. Heath 1976.</a:t>
            </a:r>
            <a:endParaRPr/>
          </a:p>
          <a:p>
            <a:pPr marL="304800" lvl="0" indent="0" algn="l" rtl="0">
              <a:lnSpc>
                <a:spcPct val="80000"/>
              </a:lnSpc>
              <a:spcBef>
                <a:spcPts val="0"/>
              </a:spcBef>
              <a:spcAft>
                <a:spcPts val="0"/>
              </a:spcAft>
              <a:buSzPts val="800"/>
              <a:buNone/>
            </a:pPr>
            <a:r>
              <a:rPr lang="en-US" sz="800"/>
              <a:t>“The Political Problems of Arms Treaty Vertification.” </a:t>
            </a:r>
            <a:r>
              <a:rPr lang="en-US" sz="800" i="1"/>
              <a:t>Technology Review</a:t>
            </a:r>
            <a:r>
              <a:rPr lang="en-US" sz="800"/>
              <a:t> May/June </a:t>
            </a:r>
            <a:endParaRPr/>
          </a:p>
          <a:p>
            <a:pPr marL="304800" lvl="0" indent="0" algn="l" rtl="0">
              <a:lnSpc>
                <a:spcPct val="80000"/>
              </a:lnSpc>
              <a:spcBef>
                <a:spcPts val="0"/>
              </a:spcBef>
              <a:spcAft>
                <a:spcPts val="0"/>
              </a:spcAft>
              <a:buSzPts val="800"/>
              <a:buNone/>
            </a:pPr>
            <a:r>
              <a:rPr lang="en-US" sz="800"/>
              <a:t>    1986:34-47.</a:t>
            </a:r>
            <a:endParaRPr/>
          </a:p>
          <a:p>
            <a:pPr marL="304800" lvl="0" indent="0" algn="l" rtl="0">
              <a:lnSpc>
                <a:spcPct val="80000"/>
              </a:lnSpc>
              <a:spcBef>
                <a:spcPts val="0"/>
              </a:spcBef>
              <a:spcAft>
                <a:spcPts val="0"/>
              </a:spcAft>
              <a:buSzPts val="800"/>
              <a:buNone/>
            </a:pPr>
            <a:r>
              <a:rPr lang="en-US" sz="800"/>
              <a:t>Shaw, Webb. “Professional are Required to Report Abuse. </a:t>
            </a:r>
            <a:r>
              <a:rPr lang="en-US" sz="800" i="1"/>
              <a:t>“Akron (Ohio) Beacon</a:t>
            </a:r>
            <a:endParaRPr/>
          </a:p>
          <a:p>
            <a:pPr marL="304800" lvl="0" indent="0" algn="l" rtl="0">
              <a:lnSpc>
                <a:spcPct val="80000"/>
              </a:lnSpc>
              <a:spcBef>
                <a:spcPts val="0"/>
              </a:spcBef>
              <a:spcAft>
                <a:spcPts val="0"/>
              </a:spcAft>
              <a:buSzPts val="800"/>
              <a:buNone/>
            </a:pPr>
            <a:r>
              <a:rPr lang="en-US" sz="800" i="1"/>
              <a:t>   Journal,</a:t>
            </a:r>
            <a:r>
              <a:rPr lang="en-US" sz="800"/>
              <a:t> Nov.11, 1984 (Located in NewsBank [Microform] Welfare and Social </a:t>
            </a:r>
            <a:endParaRPr/>
          </a:p>
          <a:p>
            <a:pPr marL="304800" lvl="0" indent="0" algn="l" rtl="0">
              <a:lnSpc>
                <a:spcPct val="80000"/>
              </a:lnSpc>
              <a:spcBef>
                <a:spcPts val="0"/>
              </a:spcBef>
              <a:spcAft>
                <a:spcPts val="0"/>
              </a:spcAft>
              <a:buSzPts val="800"/>
              <a:buNone/>
            </a:pPr>
            <a:r>
              <a:rPr lang="en-US" sz="800"/>
              <a:t>   Problems. 1984, 51:D12-14, fiche).</a:t>
            </a:r>
            <a:endParaRPr/>
          </a:p>
          <a:p>
            <a:pPr marL="304800" lvl="0" indent="0" algn="l" rtl="0">
              <a:lnSpc>
                <a:spcPct val="80000"/>
              </a:lnSpc>
              <a:spcBef>
                <a:spcPts val="0"/>
              </a:spcBef>
              <a:spcAft>
                <a:spcPts val="0"/>
              </a:spcAft>
              <a:buSzPts val="800"/>
              <a:buNone/>
            </a:pPr>
            <a:r>
              <a:rPr lang="en-US" sz="800"/>
              <a:t>U.S. Deot. Of Commerce. U.S. </a:t>
            </a:r>
            <a:r>
              <a:rPr lang="en-US" sz="800" i="1"/>
              <a:t>Industrial Outlook.</a:t>
            </a:r>
            <a:r>
              <a:rPr lang="en-US" sz="800"/>
              <a:t> Washington, D.C. Government </a:t>
            </a:r>
            <a:endParaRPr/>
          </a:p>
          <a:p>
            <a:pPr marL="304800" lvl="0" indent="0" algn="l" rtl="0">
              <a:lnSpc>
                <a:spcPct val="80000"/>
              </a:lnSpc>
              <a:spcBef>
                <a:spcPts val="0"/>
              </a:spcBef>
              <a:spcAft>
                <a:spcPts val="0"/>
              </a:spcAft>
              <a:buSzPts val="800"/>
              <a:buNone/>
            </a:pPr>
            <a:r>
              <a:rPr lang="en-US" sz="800"/>
              <a:t>   Printing office, 1990.</a:t>
            </a:r>
            <a:endParaRPr/>
          </a:p>
          <a:p>
            <a:pPr marL="304800" lvl="0" indent="0" algn="l" rtl="0">
              <a:lnSpc>
                <a:spcPct val="80000"/>
              </a:lnSpc>
              <a:spcBef>
                <a:spcPts val="0"/>
              </a:spcBef>
              <a:spcAft>
                <a:spcPts val="0"/>
              </a:spcAft>
              <a:buSzPts val="800"/>
              <a:buNone/>
            </a:pPr>
            <a:r>
              <a:rPr lang="en-US" sz="800" b="1"/>
              <a:t>More Examples</a:t>
            </a:r>
            <a:r>
              <a:rPr lang="en-US" sz="800"/>
              <a:t>:</a:t>
            </a:r>
            <a:endParaRPr/>
          </a:p>
          <a:p>
            <a:pPr marL="304800" lvl="0" indent="0" algn="l" rtl="0">
              <a:lnSpc>
                <a:spcPct val="80000"/>
              </a:lnSpc>
              <a:spcBef>
                <a:spcPts val="0"/>
              </a:spcBef>
              <a:spcAft>
                <a:spcPts val="0"/>
              </a:spcAft>
              <a:buSzPts val="800"/>
              <a:buNone/>
            </a:pPr>
            <a:r>
              <a:rPr lang="en-US" sz="800" i="1"/>
              <a:t>Aaron, Jane E. The Little, Brown Essential Handbook for Writers. New York: </a:t>
            </a:r>
            <a:endParaRPr/>
          </a:p>
          <a:p>
            <a:pPr marL="304800" lvl="0" indent="0" algn="l" rtl="0">
              <a:lnSpc>
                <a:spcPct val="80000"/>
              </a:lnSpc>
              <a:spcBef>
                <a:spcPts val="0"/>
              </a:spcBef>
              <a:spcAft>
                <a:spcPts val="0"/>
              </a:spcAft>
              <a:buSzPts val="800"/>
              <a:buNone/>
            </a:pPr>
            <a:r>
              <a:rPr lang="en-US" sz="800" i="1"/>
              <a:t>   HarperCollins, 1994.</a:t>
            </a:r>
            <a:endParaRPr/>
          </a:p>
          <a:p>
            <a:pPr marL="304800" lvl="0" indent="0" algn="l" rtl="0">
              <a:lnSpc>
                <a:spcPct val="80000"/>
              </a:lnSpc>
              <a:spcBef>
                <a:spcPts val="0"/>
              </a:spcBef>
              <a:spcAft>
                <a:spcPts val="0"/>
              </a:spcAft>
              <a:buSzPts val="800"/>
              <a:buNone/>
            </a:pPr>
            <a:r>
              <a:rPr lang="en-US" sz="800" i="1"/>
              <a:t>Gefvert, Constance J. The Confident Writer, second edition, New York: Norton, 1988.</a:t>
            </a:r>
            <a:endParaRPr/>
          </a:p>
          <a:p>
            <a:pPr marL="304800" lvl="0" indent="0" algn="l" rtl="0">
              <a:lnSpc>
                <a:spcPct val="80000"/>
              </a:lnSpc>
              <a:spcBef>
                <a:spcPts val="0"/>
              </a:spcBef>
              <a:spcAft>
                <a:spcPts val="0"/>
              </a:spcAft>
              <a:buSzPts val="800"/>
              <a:buNone/>
            </a:pPr>
            <a:r>
              <a:rPr lang="en-US" sz="800" i="1"/>
              <a:t>Lester, James D.Writing Research Papers, sixth edition.  New York: HarperCollins, </a:t>
            </a:r>
            <a:endParaRPr/>
          </a:p>
          <a:p>
            <a:pPr marL="304800" lvl="0" indent="0" algn="l" rtl="0">
              <a:lnSpc>
                <a:spcPct val="80000"/>
              </a:lnSpc>
              <a:spcBef>
                <a:spcPts val="0"/>
              </a:spcBef>
              <a:spcAft>
                <a:spcPts val="0"/>
              </a:spcAft>
              <a:buSzPts val="800"/>
              <a:buNone/>
            </a:pPr>
            <a:r>
              <a:rPr lang="en-US" sz="800" i="1"/>
              <a:t>   1990.</a:t>
            </a:r>
            <a:endParaRPr/>
          </a:p>
          <a:p>
            <a:pPr marL="304800" lvl="0" indent="0" algn="l" rtl="0">
              <a:lnSpc>
                <a:spcPct val="80000"/>
              </a:lnSpc>
              <a:spcBef>
                <a:spcPts val="0"/>
              </a:spcBef>
              <a:spcAft>
                <a:spcPts val="0"/>
              </a:spcAft>
              <a:buSzPts val="800"/>
              <a:buNone/>
            </a:pPr>
            <a:r>
              <a:rPr lang="en-US" sz="800" i="1"/>
              <a:t>Rodrigues, Dawn, and Myron C.Tuman. Writing Essentials. New York: Norton, 1996.</a:t>
            </a:r>
            <a:endParaRPr/>
          </a:p>
          <a:p>
            <a:pPr marL="304800" lvl="0" indent="0" algn="l" rtl="0">
              <a:lnSpc>
                <a:spcPct val="80000"/>
              </a:lnSpc>
              <a:spcBef>
                <a:spcPts val="0"/>
              </a:spcBef>
              <a:spcAft>
                <a:spcPts val="0"/>
              </a:spcAft>
              <a:buSzPts val="800"/>
              <a:buNone/>
            </a:pPr>
            <a:r>
              <a:rPr lang="en-US" sz="800" b="1" u="sng"/>
              <a:t/>
            </a:r>
            <a:br>
              <a:rPr lang="en-US" sz="800" b="1" u="sng"/>
            </a:br>
            <a:endParaRPr/>
          </a:p>
          <a:p>
            <a:pPr marL="304800" lvl="0" indent="0" algn="l" rtl="0">
              <a:lnSpc>
                <a:spcPct val="80000"/>
              </a:lnSpc>
              <a:spcBef>
                <a:spcPts val="0"/>
              </a:spcBef>
              <a:spcAft>
                <a:spcPts val="0"/>
              </a:spcAft>
              <a:buSzPts val="800"/>
              <a:buNone/>
            </a:pPr>
            <a:r>
              <a:rPr lang="en-US" sz="800" b="1"/>
              <a:t>8.	STEP 8: Final organization of paper</a:t>
            </a:r>
            <a:endParaRPr/>
          </a:p>
          <a:p>
            <a:pPr marL="304800" lvl="0" indent="0" algn="l" rtl="0">
              <a:lnSpc>
                <a:spcPct val="80000"/>
              </a:lnSpc>
              <a:spcBef>
                <a:spcPts val="0"/>
              </a:spcBef>
              <a:spcAft>
                <a:spcPts val="0"/>
              </a:spcAft>
              <a:buSzPts val="800"/>
              <a:buNone/>
            </a:pPr>
            <a:r>
              <a:rPr lang="en-US" sz="800" b="1" i="1"/>
              <a:t>8.1	Checklist of main ingredients </a:t>
            </a:r>
            <a:endParaRPr/>
          </a:p>
          <a:p>
            <a:pPr marL="304800" lvl="0" indent="0" algn="l" rtl="0">
              <a:lnSpc>
                <a:spcPct val="80000"/>
              </a:lnSpc>
              <a:spcBef>
                <a:spcPts val="0"/>
              </a:spcBef>
              <a:spcAft>
                <a:spcPts val="0"/>
              </a:spcAft>
              <a:buSzPts val="800"/>
              <a:buNone/>
            </a:pPr>
            <a:r>
              <a:rPr lang="en-US" sz="800"/>
              <a:t>Your paper should include the following sections:</a:t>
            </a:r>
            <a:endParaRPr/>
          </a:p>
          <a:p>
            <a:pPr marL="304800" lvl="0" indent="0" algn="l" rtl="0">
              <a:lnSpc>
                <a:spcPct val="80000"/>
              </a:lnSpc>
              <a:spcBef>
                <a:spcPts val="0"/>
              </a:spcBef>
              <a:spcAft>
                <a:spcPts val="0"/>
              </a:spcAft>
              <a:buSzPts val="800"/>
              <a:buNone/>
            </a:pPr>
            <a:r>
              <a:rPr lang="en-US" sz="800"/>
              <a:t>Title Page.</a:t>
            </a:r>
            <a:endParaRPr/>
          </a:p>
          <a:p>
            <a:pPr marL="304800" lvl="0" indent="0" algn="l" rtl="0">
              <a:lnSpc>
                <a:spcPct val="80000"/>
              </a:lnSpc>
              <a:spcBef>
                <a:spcPts val="0"/>
              </a:spcBef>
              <a:spcAft>
                <a:spcPts val="0"/>
              </a:spcAft>
              <a:buSzPts val="800"/>
              <a:buNone/>
            </a:pPr>
            <a:r>
              <a:rPr lang="en-US" sz="800"/>
              <a:t>Contents page and thesis statement</a:t>
            </a:r>
            <a:endParaRPr/>
          </a:p>
          <a:p>
            <a:pPr marL="304800" lvl="0" indent="0" algn="l" rtl="0">
              <a:lnSpc>
                <a:spcPct val="80000"/>
              </a:lnSpc>
              <a:spcBef>
                <a:spcPts val="0"/>
              </a:spcBef>
              <a:spcAft>
                <a:spcPts val="0"/>
              </a:spcAft>
              <a:buSzPts val="800"/>
              <a:buNone/>
            </a:pPr>
            <a:r>
              <a:rPr lang="en-US" sz="800"/>
              <a:t>Introduction</a:t>
            </a:r>
            <a:endParaRPr/>
          </a:p>
          <a:p>
            <a:pPr marL="304800" lvl="0" indent="0" algn="l" rtl="0">
              <a:lnSpc>
                <a:spcPct val="80000"/>
              </a:lnSpc>
              <a:spcBef>
                <a:spcPts val="0"/>
              </a:spcBef>
              <a:spcAft>
                <a:spcPts val="0"/>
              </a:spcAft>
              <a:buSzPts val="800"/>
              <a:buNone/>
            </a:pPr>
            <a:r>
              <a:rPr lang="en-US" sz="800"/>
              <a:t>Body</a:t>
            </a:r>
            <a:endParaRPr/>
          </a:p>
          <a:p>
            <a:pPr marL="304800" lvl="0" indent="0" algn="l" rtl="0">
              <a:lnSpc>
                <a:spcPct val="80000"/>
              </a:lnSpc>
              <a:spcBef>
                <a:spcPts val="0"/>
              </a:spcBef>
              <a:spcAft>
                <a:spcPts val="0"/>
              </a:spcAft>
              <a:buSzPts val="800"/>
              <a:buNone/>
            </a:pPr>
            <a:r>
              <a:rPr lang="en-US" sz="800"/>
              <a:t>Conclusion</a:t>
            </a:r>
            <a:endParaRPr/>
          </a:p>
          <a:p>
            <a:pPr marL="304800" lvl="0" indent="0" algn="l" rtl="0">
              <a:lnSpc>
                <a:spcPct val="80000"/>
              </a:lnSpc>
              <a:spcBef>
                <a:spcPts val="0"/>
              </a:spcBef>
              <a:spcAft>
                <a:spcPts val="0"/>
              </a:spcAft>
              <a:buSzPts val="800"/>
              <a:buNone/>
            </a:pPr>
            <a:r>
              <a:rPr lang="en-US" sz="800"/>
              <a:t>If you are using notes, place these after the conclusion (eg. glossary, appendix, etc)</a:t>
            </a:r>
            <a:endParaRPr/>
          </a:p>
          <a:p>
            <a:pPr marL="304800" lvl="0" indent="0" algn="l" rtl="0">
              <a:lnSpc>
                <a:spcPct val="80000"/>
              </a:lnSpc>
              <a:spcBef>
                <a:spcPts val="0"/>
              </a:spcBef>
              <a:spcAft>
                <a:spcPts val="0"/>
              </a:spcAft>
              <a:buSzPts val="800"/>
              <a:buNone/>
            </a:pPr>
            <a:r>
              <a:rPr lang="en-US" sz="800"/>
              <a:t>Reference List</a:t>
            </a:r>
            <a:endParaRPr/>
          </a:p>
          <a:p>
            <a:pPr marL="304800" lvl="0" indent="0" algn="l" rtl="0">
              <a:lnSpc>
                <a:spcPct val="80000"/>
              </a:lnSpc>
              <a:spcBef>
                <a:spcPts val="0"/>
              </a:spcBef>
              <a:spcAft>
                <a:spcPts val="0"/>
              </a:spcAft>
              <a:buSzPts val="800"/>
              <a:buNone/>
            </a:pPr>
            <a:r>
              <a:rPr lang="en-US" sz="800"/>
              <a:t>Bibliography</a:t>
            </a:r>
            <a:endParaRPr/>
          </a:p>
          <a:p>
            <a:pPr marL="304800" lvl="0" indent="0" algn="l" rtl="0">
              <a:lnSpc>
                <a:spcPct val="80000"/>
              </a:lnSpc>
              <a:spcBef>
                <a:spcPts val="0"/>
              </a:spcBef>
              <a:spcAft>
                <a:spcPts val="0"/>
              </a:spcAft>
              <a:buSzPts val="800"/>
              <a:buNone/>
            </a:pPr>
            <a:r>
              <a:rPr lang="en-US" sz="800" b="1" i="1"/>
              <a:t>8.2	Guidelines </a:t>
            </a:r>
            <a:endParaRPr/>
          </a:p>
          <a:p>
            <a:pPr marL="304800" lvl="0" indent="0" algn="l" rtl="0">
              <a:lnSpc>
                <a:spcPct val="80000"/>
              </a:lnSpc>
              <a:spcBef>
                <a:spcPts val="0"/>
              </a:spcBef>
              <a:spcAft>
                <a:spcPts val="0"/>
              </a:spcAft>
              <a:buSzPts val="800"/>
              <a:buNone/>
            </a:pPr>
            <a:r>
              <a:rPr lang="en-US" sz="800" b="1" u="sng"/>
              <a:t>Your research Paper</a:t>
            </a:r>
            <a:endParaRPr/>
          </a:p>
          <a:p>
            <a:pPr marL="304800" lvl="0" indent="0" algn="l" rtl="0">
              <a:lnSpc>
                <a:spcPct val="80000"/>
              </a:lnSpc>
              <a:spcBef>
                <a:spcPts val="0"/>
              </a:spcBef>
              <a:spcAft>
                <a:spcPts val="0"/>
              </a:spcAft>
              <a:buSzPts val="800"/>
              <a:buNone/>
            </a:pPr>
            <a:r>
              <a:rPr lang="en-US" sz="800"/>
              <a:t>	Write up an introduction and a conclusion for your own paper using these guidelines.</a:t>
            </a:r>
            <a:endParaRPr/>
          </a:p>
          <a:p>
            <a:pPr marL="304800" lvl="0" indent="0" algn="l" rtl="0">
              <a:lnSpc>
                <a:spcPct val="80000"/>
              </a:lnSpc>
              <a:spcBef>
                <a:spcPts val="0"/>
              </a:spcBef>
              <a:spcAft>
                <a:spcPts val="0"/>
              </a:spcAft>
              <a:buSzPts val="800"/>
              <a:buNone/>
            </a:pPr>
            <a:r>
              <a:rPr lang="en-US" sz="800" b="1" u="sng"/>
              <a:t>Introduction</a:t>
            </a:r>
            <a:endParaRPr/>
          </a:p>
          <a:p>
            <a:pPr marL="304800" lvl="0" indent="0" algn="l" rtl="0">
              <a:lnSpc>
                <a:spcPct val="80000"/>
              </a:lnSpc>
              <a:spcBef>
                <a:spcPts val="0"/>
              </a:spcBef>
              <a:spcAft>
                <a:spcPts val="0"/>
              </a:spcAft>
              <a:buSzPts val="800"/>
              <a:buNone/>
            </a:pPr>
            <a:r>
              <a:rPr lang="en-US" sz="800"/>
              <a:t>The purpose of the introduction is to engage the interest of the reader, to show what the main idea is and how it will be discussed.</a:t>
            </a:r>
            <a:endParaRPr/>
          </a:p>
          <a:p>
            <a:pPr marL="304800" lvl="0" indent="0" algn="l" rtl="0">
              <a:lnSpc>
                <a:spcPct val="80000"/>
              </a:lnSpc>
              <a:spcBef>
                <a:spcPts val="0"/>
              </a:spcBef>
              <a:spcAft>
                <a:spcPts val="0"/>
              </a:spcAft>
              <a:buSzPts val="800"/>
              <a:buNone/>
            </a:pPr>
            <a:r>
              <a:rPr lang="en-US" sz="800"/>
              <a:t>	It should therefore include:</a:t>
            </a:r>
            <a:endParaRPr/>
          </a:p>
          <a:p>
            <a:pPr marL="304800" lvl="0" indent="0" algn="l" rtl="0">
              <a:lnSpc>
                <a:spcPct val="80000"/>
              </a:lnSpc>
              <a:spcBef>
                <a:spcPts val="0"/>
              </a:spcBef>
              <a:spcAft>
                <a:spcPts val="0"/>
              </a:spcAft>
              <a:buSzPts val="800"/>
              <a:buNone/>
            </a:pPr>
            <a:r>
              <a:rPr lang="en-US" sz="800"/>
              <a:t>a </a:t>
            </a:r>
            <a:r>
              <a:rPr lang="en-US" sz="800" u="sng"/>
              <a:t>‘lead’</a:t>
            </a:r>
            <a:r>
              <a:rPr lang="en-US" sz="800"/>
              <a:t> to engage the reader’s attention and interest.</a:t>
            </a:r>
            <a:endParaRPr/>
          </a:p>
          <a:p>
            <a:pPr marL="304800" lvl="0" indent="0" algn="l" rtl="0">
              <a:lnSpc>
                <a:spcPct val="80000"/>
              </a:lnSpc>
              <a:spcBef>
                <a:spcPts val="0"/>
              </a:spcBef>
              <a:spcAft>
                <a:spcPts val="0"/>
              </a:spcAft>
              <a:buSzPts val="800"/>
              <a:buNone/>
            </a:pPr>
            <a:r>
              <a:rPr lang="en-US" sz="800"/>
              <a:t>a statement of the thesis (</a:t>
            </a:r>
            <a:r>
              <a:rPr lang="en-US" sz="800" u="sng"/>
              <a:t>either</a:t>
            </a:r>
            <a:r>
              <a:rPr lang="en-US" sz="800"/>
              <a:t> as written in the outline/content or paraphrased, as in some papers).  i.e. the issue to be dealt with should be </a:t>
            </a:r>
            <a:r>
              <a:rPr lang="en-US" sz="800" u="sng"/>
              <a:t>identified.</a:t>
            </a:r>
            <a:endParaRPr/>
          </a:p>
          <a:p>
            <a:pPr marL="304800" lvl="0" indent="0" algn="l" rtl="0">
              <a:lnSpc>
                <a:spcPct val="80000"/>
              </a:lnSpc>
              <a:spcBef>
                <a:spcPts val="0"/>
              </a:spcBef>
              <a:spcAft>
                <a:spcPts val="0"/>
              </a:spcAft>
              <a:buSzPts val="800"/>
              <a:buNone/>
            </a:pPr>
            <a:r>
              <a:rPr lang="en-US" sz="800"/>
              <a:t>a </a:t>
            </a:r>
            <a:r>
              <a:rPr lang="en-US" sz="800" u="sng"/>
              <a:t>summary</a:t>
            </a:r>
            <a:r>
              <a:rPr lang="en-US" sz="800"/>
              <a:t> of the problems/issues to brief the reader up to the point where the body of the paper begins.</a:t>
            </a:r>
            <a:endParaRPr/>
          </a:p>
          <a:p>
            <a:pPr marL="304800" lvl="0" indent="0" algn="l" rtl="0">
              <a:lnSpc>
                <a:spcPct val="80000"/>
              </a:lnSpc>
              <a:spcBef>
                <a:spcPts val="0"/>
              </a:spcBef>
              <a:spcAft>
                <a:spcPts val="0"/>
              </a:spcAft>
              <a:buSzPts val="800"/>
              <a:buNone/>
            </a:pPr>
            <a:r>
              <a:rPr lang="en-US" sz="800"/>
              <a:t>an </a:t>
            </a:r>
            <a:r>
              <a:rPr lang="en-US" sz="800" u="sng"/>
              <a:t>explanation</a:t>
            </a:r>
            <a:r>
              <a:rPr lang="en-US" sz="800"/>
              <a:t> of how the paper is organized.  This should not be just a list of the main points to be discussed, but a brief indication of their number or scope, which could be introduced by such expressions as :</a:t>
            </a:r>
            <a:endParaRPr/>
          </a:p>
          <a:p>
            <a:pPr marL="304800" lvl="0" indent="0" algn="l" rtl="0">
              <a:lnSpc>
                <a:spcPct val="80000"/>
              </a:lnSpc>
              <a:spcBef>
                <a:spcPts val="0"/>
              </a:spcBef>
              <a:spcAft>
                <a:spcPts val="0"/>
              </a:spcAft>
              <a:buSzPts val="800"/>
              <a:buNone/>
            </a:pPr>
            <a:r>
              <a:rPr lang="en-US" sz="800"/>
              <a:t>. . . by analysis of two processes . . .</a:t>
            </a:r>
            <a:endParaRPr/>
          </a:p>
          <a:p>
            <a:pPr marL="304800" lvl="0" indent="0" algn="l" rtl="0">
              <a:lnSpc>
                <a:spcPct val="80000"/>
              </a:lnSpc>
              <a:spcBef>
                <a:spcPts val="0"/>
              </a:spcBef>
              <a:spcAft>
                <a:spcPts val="0"/>
              </a:spcAft>
              <a:buSzPts val="800"/>
              <a:buNone/>
            </a:pPr>
            <a:r>
              <a:rPr lang="en-US" sz="800"/>
              <a:t>. . . the four stages/steps will be examined . . .</a:t>
            </a:r>
            <a:endParaRPr/>
          </a:p>
          <a:p>
            <a:pPr marL="304800" lvl="0" indent="0" algn="l" rtl="0">
              <a:lnSpc>
                <a:spcPct val="80000"/>
              </a:lnSpc>
              <a:spcBef>
                <a:spcPts val="0"/>
              </a:spcBef>
              <a:spcAft>
                <a:spcPts val="0"/>
              </a:spcAft>
              <a:buSzPts val="800"/>
              <a:buNone/>
            </a:pPr>
            <a:r>
              <a:rPr lang="en-US" sz="800"/>
              <a:t>. . . two main causes/effects . . .</a:t>
            </a:r>
            <a:endParaRPr/>
          </a:p>
          <a:p>
            <a:pPr marL="304800" lvl="0" indent="0" algn="l" rtl="0">
              <a:lnSpc>
                <a:spcPct val="80000"/>
              </a:lnSpc>
              <a:spcBef>
                <a:spcPts val="0"/>
              </a:spcBef>
              <a:spcAft>
                <a:spcPts val="0"/>
              </a:spcAft>
              <a:buSzPts val="800"/>
              <a:buNone/>
            </a:pPr>
            <a:r>
              <a:rPr lang="en-US" sz="800"/>
              <a:t>. . . an examination of  current/18th/medical/sleep research . . .</a:t>
            </a:r>
            <a:endParaRPr/>
          </a:p>
          <a:p>
            <a:pPr marL="304800" lvl="0" indent="0" algn="l" rtl="0">
              <a:lnSpc>
                <a:spcPct val="80000"/>
              </a:lnSpc>
              <a:spcBef>
                <a:spcPts val="0"/>
              </a:spcBef>
              <a:spcAft>
                <a:spcPts val="0"/>
              </a:spcAft>
              <a:buSzPts val="800"/>
              <a:buNone/>
            </a:pPr>
            <a:r>
              <a:rPr lang="en-US" sz="800"/>
              <a:t>. . . of the abundant material available, . . .</a:t>
            </a:r>
            <a:endParaRPr/>
          </a:p>
          <a:p>
            <a:pPr marL="304800" lvl="0" indent="0" algn="l" rtl="0">
              <a:lnSpc>
                <a:spcPct val="80000"/>
              </a:lnSpc>
              <a:spcBef>
                <a:spcPts val="0"/>
              </a:spcBef>
              <a:spcAft>
                <a:spcPts val="0"/>
              </a:spcAft>
              <a:buSzPts val="800"/>
              <a:buNone/>
            </a:pPr>
            <a:r>
              <a:rPr lang="en-US" sz="800"/>
              <a:t>			      two main theories will be used to demonstrate . . .</a:t>
            </a:r>
            <a:endParaRPr/>
          </a:p>
          <a:p>
            <a:pPr marL="304800" lvl="0" indent="0" algn="l" rtl="0">
              <a:lnSpc>
                <a:spcPct val="80000"/>
              </a:lnSpc>
              <a:spcBef>
                <a:spcPts val="0"/>
              </a:spcBef>
              <a:spcAft>
                <a:spcPts val="0"/>
              </a:spcAft>
              <a:buSzPts val="800"/>
              <a:buNone/>
            </a:pPr>
            <a:r>
              <a:rPr lang="en-US" sz="800"/>
              <a:t>The Introduction should be brief since the body of the text will deal with details of fact, argument and opinion.</a:t>
            </a:r>
            <a:endParaRPr/>
          </a:p>
          <a:p>
            <a:pPr marL="304800" lvl="0" indent="0" algn="l" rtl="0">
              <a:lnSpc>
                <a:spcPct val="80000"/>
              </a:lnSpc>
              <a:spcBef>
                <a:spcPts val="0"/>
              </a:spcBef>
              <a:spcAft>
                <a:spcPts val="0"/>
              </a:spcAft>
              <a:buSzPts val="800"/>
              <a:buNone/>
            </a:pPr>
            <a:r>
              <a:rPr lang="en-US" sz="800"/>
              <a:t>The importance of the opening paragraph cannot be overemphasized.  A good paper might never be read if the first paragraph fails to interest the reader.  But, even an excellent first paragraph cannot entirely save a weak paper.</a:t>
            </a:r>
            <a:endParaRPr/>
          </a:p>
          <a:p>
            <a:pPr marL="304800" lvl="0" indent="0" algn="l" rtl="0">
              <a:lnSpc>
                <a:spcPct val="80000"/>
              </a:lnSpc>
              <a:spcBef>
                <a:spcPts val="0"/>
              </a:spcBef>
              <a:spcAft>
                <a:spcPts val="0"/>
              </a:spcAft>
              <a:buSzPts val="800"/>
              <a:buNone/>
            </a:pPr>
            <a:r>
              <a:rPr lang="en-US" sz="800" b="1" u="sng"/>
              <a:t>Conclusion</a:t>
            </a:r>
            <a:endParaRPr/>
          </a:p>
          <a:p>
            <a:pPr marL="304800" lvl="0" indent="0" algn="l" rtl="0">
              <a:lnSpc>
                <a:spcPct val="80000"/>
              </a:lnSpc>
              <a:spcBef>
                <a:spcPts val="0"/>
              </a:spcBef>
              <a:spcAft>
                <a:spcPts val="0"/>
              </a:spcAft>
              <a:buSzPts val="800"/>
              <a:buNone/>
            </a:pPr>
            <a:r>
              <a:rPr lang="en-US" sz="800"/>
              <a:t>A conclusion must do what its name implies, but, like the introduction, it should do this in an interesting, well-organized and brief manner.  Its function should be obvious to the reader without having to say, “… In conclusion …” or “… To sum up …’.</a:t>
            </a:r>
            <a:endParaRPr/>
          </a:p>
          <a:p>
            <a:pPr marL="304800" lvl="0" indent="0" algn="l" rtl="0">
              <a:lnSpc>
                <a:spcPct val="80000"/>
              </a:lnSpc>
              <a:spcBef>
                <a:spcPts val="0"/>
              </a:spcBef>
              <a:spcAft>
                <a:spcPts val="0"/>
              </a:spcAft>
              <a:buSzPts val="800"/>
              <a:buNone/>
            </a:pPr>
            <a:r>
              <a:rPr lang="en-US" sz="800"/>
              <a:t>	It should therefore:</a:t>
            </a:r>
            <a:endParaRPr/>
          </a:p>
          <a:p>
            <a:pPr marL="304800" lvl="0" indent="0" algn="l" rtl="0">
              <a:lnSpc>
                <a:spcPct val="80000"/>
              </a:lnSpc>
              <a:spcBef>
                <a:spcPts val="0"/>
              </a:spcBef>
              <a:spcAft>
                <a:spcPts val="0"/>
              </a:spcAft>
              <a:buSzPts val="800"/>
              <a:buNone/>
            </a:pPr>
            <a:r>
              <a:rPr lang="en-US" sz="800"/>
              <a:t>summarize the argument without repeating all the points</a:t>
            </a:r>
            <a:endParaRPr/>
          </a:p>
          <a:p>
            <a:pPr marL="304800" lvl="0" indent="0" algn="l" rtl="0">
              <a:lnSpc>
                <a:spcPct val="80000"/>
              </a:lnSpc>
              <a:spcBef>
                <a:spcPts val="0"/>
              </a:spcBef>
              <a:spcAft>
                <a:spcPts val="0"/>
              </a:spcAft>
              <a:buSzPts val="800"/>
              <a:buNone/>
            </a:pPr>
            <a:r>
              <a:rPr lang="en-US" sz="800"/>
              <a:t>show how/that the thesis has been proved and restate it.</a:t>
            </a:r>
            <a:endParaRPr/>
          </a:p>
          <a:p>
            <a:pPr marL="304800" lvl="0" indent="0" algn="l" rtl="0">
              <a:lnSpc>
                <a:spcPct val="80000"/>
              </a:lnSpc>
              <a:spcBef>
                <a:spcPts val="0"/>
              </a:spcBef>
              <a:spcAft>
                <a:spcPts val="0"/>
              </a:spcAft>
              <a:buSzPts val="800"/>
              <a:buNone/>
            </a:pPr>
            <a:r>
              <a:rPr lang="en-US" sz="800"/>
              <a:t>It does not have to always limit itself  to thesis, but could also:</a:t>
            </a:r>
            <a:endParaRPr/>
          </a:p>
          <a:p>
            <a:pPr marL="304800" lvl="0" indent="0" algn="l" rtl="0">
              <a:lnSpc>
                <a:spcPct val="80000"/>
              </a:lnSpc>
              <a:spcBef>
                <a:spcPts val="0"/>
              </a:spcBef>
              <a:spcAft>
                <a:spcPts val="0"/>
              </a:spcAft>
              <a:buSzPts val="800"/>
              <a:buNone/>
            </a:pPr>
            <a:r>
              <a:rPr lang="en-US" sz="800"/>
              <a:t>suggest where further interesting research could be done, beyond the limits and scope of your present paper.</a:t>
            </a:r>
            <a:endParaRPr/>
          </a:p>
          <a:p>
            <a:pPr marL="304800" lvl="0" indent="0" algn="l" rtl="0">
              <a:lnSpc>
                <a:spcPct val="80000"/>
              </a:lnSpc>
              <a:spcBef>
                <a:spcPts val="0"/>
              </a:spcBef>
              <a:spcAft>
                <a:spcPts val="0"/>
              </a:spcAft>
              <a:buSzPts val="800"/>
              <a:buNone/>
            </a:pPr>
            <a:r>
              <a:rPr lang="en-US" sz="800"/>
              <a:t>make predictions leading from the research done for your paper.</a:t>
            </a:r>
            <a:endParaRPr/>
          </a:p>
          <a:p>
            <a:pPr marL="304800" lvl="0" indent="0" algn="l" rtl="0">
              <a:lnSpc>
                <a:spcPct val="80000"/>
              </a:lnSpc>
              <a:spcBef>
                <a:spcPts val="0"/>
              </a:spcBef>
              <a:spcAft>
                <a:spcPts val="0"/>
              </a:spcAft>
              <a:buSzPts val="800"/>
              <a:buNone/>
            </a:pPr>
            <a:r>
              <a:rPr lang="en-US" sz="800"/>
              <a:t>Remember that this is the last thing that will be read so you do not want to leave the reader feeling bored by unnecessary repetition or lack of zest in the conclusion.</a:t>
            </a:r>
            <a:endParaRPr/>
          </a:p>
          <a:p>
            <a:pPr marL="304800" lvl="0" indent="0" algn="l" rtl="0">
              <a:lnSpc>
                <a:spcPct val="80000"/>
              </a:lnSpc>
              <a:spcBef>
                <a:spcPts val="0"/>
              </a:spcBef>
              <a:spcAft>
                <a:spcPts val="0"/>
              </a:spcAft>
              <a:buSzPts val="800"/>
              <a:buNone/>
            </a:pPr>
            <a:r>
              <a:rPr lang="en-US" sz="800"/>
              <a:t>Note:    If you are using charts, graphs, or diagrams you can either include them within the text of your paper or append them before the Bibliography.</a:t>
            </a:r>
            <a:endParaRPr/>
          </a:p>
          <a:p>
            <a:pPr marL="304800" lvl="0" indent="0" algn="l" rtl="0">
              <a:lnSpc>
                <a:spcPct val="80000"/>
              </a:lnSpc>
              <a:spcBef>
                <a:spcPts val="0"/>
              </a:spcBef>
              <a:spcAft>
                <a:spcPts val="0"/>
              </a:spcAft>
              <a:buSzPts val="800"/>
              <a:buNone/>
            </a:pPr>
            <a:r>
              <a:rPr lang="en-US" sz="800" b="1" i="1"/>
              <a:t>8.3	Structure of a basic </a:t>
            </a:r>
            <a:r>
              <a:rPr lang="en-US" sz="800" b="1" i="1" u="sng"/>
              <a:t>five</a:t>
            </a:r>
            <a:r>
              <a:rPr lang="en-US" sz="800" b="1" i="1"/>
              <a:t> paragraph essay.</a:t>
            </a:r>
            <a:endParaRPr/>
          </a:p>
          <a:p>
            <a:pPr marL="304800" lvl="0" indent="0" algn="l" rtl="0">
              <a:lnSpc>
                <a:spcPct val="80000"/>
              </a:lnSpc>
              <a:spcBef>
                <a:spcPts val="0"/>
              </a:spcBef>
              <a:spcAft>
                <a:spcPts val="0"/>
              </a:spcAft>
              <a:buSzPts val="800"/>
              <a:buNone/>
            </a:pPr>
            <a:r>
              <a:rPr lang="en-US" sz="800" b="1"/>
              <a:t>Introduction:</a:t>
            </a:r>
            <a:endParaRPr/>
          </a:p>
          <a:p>
            <a:pPr marL="304800" lvl="0" indent="0" algn="l" rtl="0">
              <a:lnSpc>
                <a:spcPct val="80000"/>
              </a:lnSpc>
              <a:spcBef>
                <a:spcPts val="0"/>
              </a:spcBef>
              <a:spcAft>
                <a:spcPts val="0"/>
              </a:spcAft>
              <a:buSzPts val="800"/>
              <a:buNone/>
            </a:pPr>
            <a:r>
              <a:rPr lang="en-US" sz="800" b="1"/>
              <a:t>Introductory Paragraph</a:t>
            </a:r>
            <a:endParaRPr/>
          </a:p>
          <a:p>
            <a:pPr marL="304800" lvl="0" indent="0" algn="l" rtl="0">
              <a:lnSpc>
                <a:spcPct val="80000"/>
              </a:lnSpc>
              <a:spcBef>
                <a:spcPts val="0"/>
              </a:spcBef>
              <a:spcAft>
                <a:spcPts val="0"/>
              </a:spcAft>
              <a:buSzPts val="800"/>
              <a:buNone/>
            </a:pPr>
            <a:r>
              <a:rPr lang="en-US" sz="800"/>
              <a:t>	See, first, </a:t>
            </a:r>
            <a:r>
              <a:rPr lang="en-US" sz="800" b="1"/>
              <a:t>Writing Introductory Paragraphs</a:t>
            </a:r>
            <a:r>
              <a:rPr lang="en-US" sz="800"/>
              <a:t> for different ways of getting your reader involved in your essay. The introductory paragraph should also include the thesis statement, a kind of mini-outline for the paper: it tells the reader what the essay is about. The last sentence of this paragraph must also contain a transitional “hook” which moves the reader to the first paragraph of the body of the paper.</a:t>
            </a:r>
            <a:endParaRPr/>
          </a:p>
          <a:p>
            <a:pPr marL="304800" lvl="0" indent="0" algn="l" rtl="0">
              <a:lnSpc>
                <a:spcPct val="80000"/>
              </a:lnSpc>
              <a:spcBef>
                <a:spcPts val="0"/>
              </a:spcBef>
              <a:spcAft>
                <a:spcPts val="0"/>
              </a:spcAft>
              <a:buSzPts val="800"/>
              <a:buNone/>
            </a:pPr>
            <a:r>
              <a:rPr lang="en-US" sz="800" b="1"/>
              <a:t>Body:</a:t>
            </a:r>
            <a:endParaRPr/>
          </a:p>
          <a:p>
            <a:pPr marL="304800" lvl="0" indent="0" algn="l" rtl="0">
              <a:lnSpc>
                <a:spcPct val="80000"/>
              </a:lnSpc>
              <a:spcBef>
                <a:spcPts val="0"/>
              </a:spcBef>
              <a:spcAft>
                <a:spcPts val="0"/>
              </a:spcAft>
              <a:buSzPts val="800"/>
              <a:buNone/>
            </a:pPr>
            <a:r>
              <a:rPr lang="en-US" sz="800" b="1"/>
              <a:t>Body – First paragraph:</a:t>
            </a:r>
            <a:endParaRPr/>
          </a:p>
          <a:p>
            <a:pPr marL="304800" lvl="0" indent="0" algn="l" rtl="0">
              <a:lnSpc>
                <a:spcPct val="80000"/>
              </a:lnSpc>
              <a:spcBef>
                <a:spcPts val="0"/>
              </a:spcBef>
              <a:spcAft>
                <a:spcPts val="0"/>
              </a:spcAft>
              <a:buSzPts val="800"/>
              <a:buNone/>
            </a:pPr>
            <a:r>
              <a:rPr lang="en-US" sz="800"/>
              <a:t>	The first paragraph of the body should contain the strongest argument, most significant example, cleverest illustration, or an obvious beginning point. The first sentence of this paragraph should include the “reverse hook” which ties in with the transitional hook at the end of the introductory paragraph. The topic for this paragraph should be in the first or second sentence. This topic should relate to the thesis statement in the introductory paragraph. The last sentence in this paragraph should include a transitional hook to tie into the third paragraph of the body.</a:t>
            </a:r>
            <a:endParaRPr/>
          </a:p>
          <a:p>
            <a:pPr marL="304800" lvl="0" indent="0" algn="l" rtl="0">
              <a:lnSpc>
                <a:spcPct val="80000"/>
              </a:lnSpc>
              <a:spcBef>
                <a:spcPts val="0"/>
              </a:spcBef>
              <a:spcAft>
                <a:spcPts val="0"/>
              </a:spcAft>
              <a:buSzPts val="800"/>
              <a:buNone/>
            </a:pPr>
            <a:r>
              <a:rPr lang="en-US" sz="800" b="1"/>
              <a:t>Body – Second paragraph:</a:t>
            </a:r>
            <a:endParaRPr/>
          </a:p>
          <a:p>
            <a:pPr marL="304800" lvl="0" indent="0" algn="l" rtl="0">
              <a:lnSpc>
                <a:spcPct val="80000"/>
              </a:lnSpc>
              <a:spcBef>
                <a:spcPts val="0"/>
              </a:spcBef>
              <a:spcAft>
                <a:spcPts val="0"/>
              </a:spcAft>
              <a:buSzPts val="800"/>
              <a:buNone/>
            </a:pPr>
            <a:r>
              <a:rPr lang="en-US" sz="800"/>
              <a:t>	The second paragraph of the body should contain the second strongest argument, second most significant example, second cleverest illustration, or paragraph should include the reverse hook which ties in with the transitional hook at the end of the first paragraph of the body. The topic for this paragraph should be in the first or second sentence. This topic should relate to the thesis statement in the introductory paragraph. The last sentence in this paragraph should include a transitional hook to tie into the third paragraph of the body.</a:t>
            </a:r>
            <a:endParaRPr/>
          </a:p>
          <a:p>
            <a:pPr marL="304800" lvl="0" indent="0" algn="l" rtl="0">
              <a:lnSpc>
                <a:spcPct val="80000"/>
              </a:lnSpc>
              <a:spcBef>
                <a:spcPts val="0"/>
              </a:spcBef>
              <a:spcAft>
                <a:spcPts val="0"/>
              </a:spcAft>
              <a:buSzPts val="800"/>
              <a:buNone/>
            </a:pPr>
            <a:r>
              <a:rPr lang="en-US" sz="800" b="1"/>
              <a:t>Body – Third paragraph:</a:t>
            </a:r>
            <a:endParaRPr/>
          </a:p>
          <a:p>
            <a:pPr marL="304800" lvl="0" indent="0" algn="l" rtl="0">
              <a:lnSpc>
                <a:spcPct val="80000"/>
              </a:lnSpc>
              <a:spcBef>
                <a:spcPts val="0"/>
              </a:spcBef>
              <a:spcAft>
                <a:spcPts val="0"/>
              </a:spcAft>
              <a:buSzPts val="800"/>
              <a:buNone/>
            </a:pPr>
            <a:r>
              <a:rPr lang="en-US" sz="800"/>
              <a:t>	The third paragraph of the body should contain the weakest argument, weakest example, weakest illustration, or an obvious follow up to the second paragraph in the body. The first sentence of this paragraph should include the reverse hook which ties in with the transitional hook at the end of the second paragraph. The topic for this paragraph should be in the first or second sentence. This topic should relate to the thesis statement in the introductory paragraph. The last sentence in this paragraph should include a transitional concluding hook that signals the reader that this is the final major point being made in this paper. This hook also leads into the last, or concluding, paragraph.</a:t>
            </a:r>
            <a:endParaRPr/>
          </a:p>
          <a:p>
            <a:pPr marL="304800" lvl="0" indent="0" algn="l" rtl="0">
              <a:lnSpc>
                <a:spcPct val="80000"/>
              </a:lnSpc>
              <a:spcBef>
                <a:spcPts val="0"/>
              </a:spcBef>
              <a:spcAft>
                <a:spcPts val="0"/>
              </a:spcAft>
              <a:buSzPts val="800"/>
              <a:buNone/>
            </a:pPr>
            <a:r>
              <a:rPr lang="en-US" sz="800" b="1"/>
              <a:t>Conclusion:</a:t>
            </a:r>
            <a:endParaRPr/>
          </a:p>
          <a:p>
            <a:pPr marL="304800" lvl="0" indent="0" algn="l" rtl="0">
              <a:lnSpc>
                <a:spcPct val="80000"/>
              </a:lnSpc>
              <a:spcBef>
                <a:spcPts val="0"/>
              </a:spcBef>
              <a:spcAft>
                <a:spcPts val="0"/>
              </a:spcAft>
              <a:buSzPts val="800"/>
              <a:buNone/>
            </a:pPr>
            <a:r>
              <a:rPr lang="en-US" sz="800" b="1"/>
              <a:t>Concluding paragraph:</a:t>
            </a:r>
            <a:endParaRPr/>
          </a:p>
          <a:p>
            <a:pPr marL="304800" lvl="0" indent="0" algn="l" rtl="0">
              <a:lnSpc>
                <a:spcPct val="80000"/>
              </a:lnSpc>
              <a:spcBef>
                <a:spcPts val="0"/>
              </a:spcBef>
              <a:spcAft>
                <a:spcPts val="0"/>
              </a:spcAft>
              <a:buSzPts val="800"/>
              <a:buNone/>
            </a:pPr>
            <a:r>
              <a:rPr lang="en-US" sz="800"/>
              <a:t>This paragraph should include the following:</a:t>
            </a:r>
            <a:endParaRPr/>
          </a:p>
          <a:p>
            <a:pPr marL="304800" lvl="0" indent="0" algn="l" rtl="0">
              <a:lnSpc>
                <a:spcPct val="80000"/>
              </a:lnSpc>
              <a:spcBef>
                <a:spcPts val="0"/>
              </a:spcBef>
              <a:spcAft>
                <a:spcPts val="0"/>
              </a:spcAft>
              <a:buSzPts val="800"/>
              <a:buNone/>
            </a:pPr>
            <a:r>
              <a:rPr lang="en-US" sz="800"/>
              <a:t>an illusion to the pattern used in the introductory paragraph,</a:t>
            </a:r>
            <a:endParaRPr/>
          </a:p>
          <a:p>
            <a:pPr marL="304800" lvl="0" indent="0" algn="l" rtl="0">
              <a:lnSpc>
                <a:spcPct val="80000"/>
              </a:lnSpc>
              <a:spcBef>
                <a:spcPts val="0"/>
              </a:spcBef>
              <a:spcAft>
                <a:spcPts val="0"/>
              </a:spcAft>
              <a:buSzPts val="800"/>
              <a:buNone/>
            </a:pPr>
            <a:r>
              <a:rPr lang="en-US" sz="800"/>
              <a:t>a restatement of the thesis statement, using some of the original language or language that “echoes” the original language. (The restatement, however, must not be a duplicate thesis statement.)</a:t>
            </a:r>
            <a:endParaRPr/>
          </a:p>
          <a:p>
            <a:pPr marL="304800" lvl="0" indent="0" algn="l" rtl="0">
              <a:lnSpc>
                <a:spcPct val="80000"/>
              </a:lnSpc>
              <a:spcBef>
                <a:spcPts val="0"/>
              </a:spcBef>
              <a:spcAft>
                <a:spcPts val="0"/>
              </a:spcAft>
              <a:buSzPts val="800"/>
              <a:buNone/>
            </a:pPr>
            <a:r>
              <a:rPr lang="en-US" sz="800"/>
              <a:t>a summary of the three main points from the body of the paper.</a:t>
            </a:r>
            <a:endParaRPr/>
          </a:p>
          <a:p>
            <a:pPr marL="304800" lvl="0" indent="0" algn="l" rtl="0">
              <a:lnSpc>
                <a:spcPct val="80000"/>
              </a:lnSpc>
              <a:spcBef>
                <a:spcPts val="0"/>
              </a:spcBef>
              <a:spcAft>
                <a:spcPts val="0"/>
              </a:spcAft>
              <a:buSzPts val="800"/>
              <a:buNone/>
            </a:pPr>
            <a:r>
              <a:rPr lang="en-US" sz="800"/>
              <a:t>a final statement that gives the reader signals that the discussion has come to an end. (This final statement may be a “call to action” in a persuasive paper.)</a:t>
            </a:r>
            <a:endParaRPr/>
          </a:p>
          <a:p>
            <a:pPr marL="304800" lvl="0" indent="0" algn="l" rtl="0">
              <a:lnSpc>
                <a:spcPct val="80000"/>
              </a:lnSpc>
              <a:spcBef>
                <a:spcPts val="0"/>
              </a:spcBef>
              <a:spcAft>
                <a:spcPts val="0"/>
              </a:spcAft>
              <a:buSzPts val="800"/>
              <a:buNone/>
            </a:pPr>
            <a:r>
              <a:rPr lang="en-US" sz="800" b="1"/>
              <a:t/>
            </a:r>
            <a:br>
              <a:rPr lang="en-US" sz="800" b="1"/>
            </a:br>
            <a:endParaRPr/>
          </a:p>
          <a:p>
            <a:pPr marL="304800" lvl="0" indent="0" algn="l" rtl="0">
              <a:lnSpc>
                <a:spcPct val="80000"/>
              </a:lnSpc>
              <a:spcBef>
                <a:spcPts val="0"/>
              </a:spcBef>
              <a:spcAft>
                <a:spcPts val="0"/>
              </a:spcAft>
              <a:buSzPts val="800"/>
              <a:buNone/>
            </a:pPr>
            <a:r>
              <a:rPr lang="en-US" sz="800" b="1"/>
              <a:t>9.	STEP: 9 Final Drafting (putting it all together)</a:t>
            </a:r>
            <a:endParaRPr/>
          </a:p>
          <a:p>
            <a:pPr marL="304800" lvl="0" indent="0" algn="l" rtl="0">
              <a:lnSpc>
                <a:spcPct val="80000"/>
              </a:lnSpc>
              <a:spcBef>
                <a:spcPts val="0"/>
              </a:spcBef>
              <a:spcAft>
                <a:spcPts val="0"/>
              </a:spcAft>
              <a:buSzPts val="800"/>
              <a:buNone/>
            </a:pPr>
            <a:r>
              <a:rPr lang="en-US" sz="800"/>
              <a:t>1.  Title Page (first page)</a:t>
            </a:r>
            <a:endParaRPr/>
          </a:p>
          <a:p>
            <a:pPr marL="304800" lvl="0" indent="0" algn="l" rtl="0">
              <a:lnSpc>
                <a:spcPct val="80000"/>
              </a:lnSpc>
              <a:spcBef>
                <a:spcPts val="0"/>
              </a:spcBef>
              <a:spcAft>
                <a:spcPts val="0"/>
              </a:spcAft>
              <a:buSzPts val="800"/>
              <a:buNone/>
            </a:pPr>
            <a:r>
              <a:rPr lang="en-US" sz="800"/>
              <a:t>    </a:t>
            </a:r>
            <a:endParaRPr/>
          </a:p>
          <a:p>
            <a:pPr marL="304800" lvl="0" indent="0" algn="l" rtl="0">
              <a:lnSpc>
                <a:spcPct val="80000"/>
              </a:lnSpc>
              <a:spcBef>
                <a:spcPts val="0"/>
              </a:spcBef>
              <a:spcAft>
                <a:spcPts val="0"/>
              </a:spcAft>
              <a:buSzPts val="800"/>
              <a:buNone/>
            </a:pPr>
            <a:r>
              <a:rPr lang="en-US" sz="800"/>
              <a:t>      Make a title page, including in it the title of your paper, your name, the course and the date as shown below:</a:t>
            </a:r>
            <a:endParaRPr/>
          </a:p>
          <a:p>
            <a:pPr marL="304800" lvl="0" indent="0" algn="l" rtl="0">
              <a:lnSpc>
                <a:spcPct val="80000"/>
              </a:lnSpc>
              <a:spcBef>
                <a:spcPts val="0"/>
              </a:spcBef>
              <a:spcAft>
                <a:spcPts val="0"/>
              </a:spcAft>
              <a:buSzPts val="800"/>
              <a:buNone/>
            </a:pPr>
            <a:r>
              <a:rPr lang="en-US" sz="800"/>
              <a:t>Title</a:t>
            </a:r>
            <a:endParaRPr/>
          </a:p>
          <a:p>
            <a:pPr marL="304800" lvl="0" indent="0" algn="l" rtl="0">
              <a:lnSpc>
                <a:spcPct val="80000"/>
              </a:lnSpc>
              <a:spcBef>
                <a:spcPts val="0"/>
              </a:spcBef>
              <a:spcAft>
                <a:spcPts val="0"/>
              </a:spcAft>
              <a:buSzPts val="800"/>
              <a:buNone/>
            </a:pPr>
            <a:r>
              <a:rPr lang="en-US" sz="800"/>
              <a:t>by</a:t>
            </a:r>
            <a:endParaRPr/>
          </a:p>
          <a:p>
            <a:pPr marL="304800" lvl="0" indent="0" algn="l" rtl="0">
              <a:lnSpc>
                <a:spcPct val="80000"/>
              </a:lnSpc>
              <a:spcBef>
                <a:spcPts val="0"/>
              </a:spcBef>
              <a:spcAft>
                <a:spcPts val="0"/>
              </a:spcAft>
              <a:buSzPts val="800"/>
              <a:buNone/>
            </a:pPr>
            <a:r>
              <a:rPr lang="en-US" sz="800"/>
              <a:t>Name</a:t>
            </a:r>
            <a:endParaRPr/>
          </a:p>
          <a:p>
            <a:pPr marL="304800" lvl="0" indent="0" algn="l" rtl="0">
              <a:lnSpc>
                <a:spcPct val="80000"/>
              </a:lnSpc>
              <a:spcBef>
                <a:spcPts val="0"/>
              </a:spcBef>
              <a:spcAft>
                <a:spcPts val="0"/>
              </a:spcAft>
              <a:buSzPts val="800"/>
              <a:buNone/>
            </a:pPr>
            <a:r>
              <a:rPr lang="en-US" sz="800"/>
              <a:t>		This research paper is submitted </a:t>
            </a:r>
            <a:endParaRPr/>
          </a:p>
          <a:p>
            <a:pPr marL="304800" lvl="0" indent="0" algn="l" rtl="0">
              <a:lnSpc>
                <a:spcPct val="80000"/>
              </a:lnSpc>
              <a:spcBef>
                <a:spcPts val="0"/>
              </a:spcBef>
              <a:spcAft>
                <a:spcPts val="0"/>
              </a:spcAft>
              <a:buSzPts val="800"/>
              <a:buNone/>
            </a:pPr>
            <a:r>
              <a:rPr lang="en-US" sz="800"/>
              <a:t>                         in part fulfillment of …………</a:t>
            </a:r>
            <a:endParaRPr/>
          </a:p>
          <a:p>
            <a:pPr marL="304800" lvl="0" indent="0" algn="l" rtl="0">
              <a:lnSpc>
                <a:spcPct val="80000"/>
              </a:lnSpc>
              <a:spcBef>
                <a:spcPts val="0"/>
              </a:spcBef>
              <a:spcAft>
                <a:spcPts val="0"/>
              </a:spcAft>
              <a:buSzPts val="800"/>
              <a:buNone/>
            </a:pPr>
            <a:r>
              <a:rPr lang="en-US" sz="800"/>
              <a:t>				</a:t>
            </a:r>
            <a:endParaRPr/>
          </a:p>
          <a:p>
            <a:pPr marL="304800" lvl="0" indent="0" algn="l" rtl="0">
              <a:lnSpc>
                <a:spcPct val="80000"/>
              </a:lnSpc>
              <a:spcBef>
                <a:spcPts val="0"/>
              </a:spcBef>
              <a:spcAft>
                <a:spcPts val="0"/>
              </a:spcAft>
              <a:buSzPts val="800"/>
              <a:buNone/>
            </a:pPr>
            <a:r>
              <a:rPr lang="en-US" sz="800"/>
              <a:t>					Date:</a:t>
            </a:r>
            <a:endParaRPr/>
          </a:p>
          <a:p>
            <a:pPr marL="304800" lvl="0" indent="0" algn="l" rtl="0">
              <a:lnSpc>
                <a:spcPct val="80000"/>
              </a:lnSpc>
              <a:spcBef>
                <a:spcPts val="0"/>
              </a:spcBef>
              <a:spcAft>
                <a:spcPts val="0"/>
              </a:spcAft>
              <a:buSzPts val="800"/>
              <a:buNone/>
            </a:pPr>
            <a:r>
              <a:rPr lang="en-US" sz="800"/>
              <a:t> 					       Date:</a:t>
            </a:r>
            <a:endParaRPr/>
          </a:p>
          <a:p>
            <a:pPr marL="304800" lvl="0" indent="0" algn="l" rtl="0">
              <a:lnSpc>
                <a:spcPct val="80000"/>
              </a:lnSpc>
              <a:spcBef>
                <a:spcPts val="0"/>
              </a:spcBef>
              <a:spcAft>
                <a:spcPts val="0"/>
              </a:spcAft>
              <a:buSzPts val="800"/>
              <a:buNone/>
            </a:pPr>
            <a:r>
              <a:rPr lang="en-US" sz="800"/>
              <a:t/>
            </a:r>
            <a:br>
              <a:rPr lang="en-US" sz="800"/>
            </a:br>
            <a:r>
              <a:rPr lang="en-US" sz="800"/>
              <a:t>			            </a:t>
            </a:r>
            <a:endParaRPr/>
          </a:p>
          <a:p>
            <a:pPr marL="304800" lvl="0" indent="0" algn="l" rtl="0">
              <a:lnSpc>
                <a:spcPct val="80000"/>
              </a:lnSpc>
              <a:spcBef>
                <a:spcPts val="0"/>
              </a:spcBef>
              <a:spcAft>
                <a:spcPts val="0"/>
              </a:spcAft>
              <a:buSzPts val="800"/>
              <a:buNone/>
            </a:pPr>
            <a:r>
              <a:rPr lang="en-US" sz="800"/>
              <a:t>2. Contents Page (Second Page)</a:t>
            </a:r>
            <a:endParaRPr/>
          </a:p>
          <a:p>
            <a:pPr marL="304800" lvl="0" indent="0" algn="l" rtl="0">
              <a:lnSpc>
                <a:spcPct val="80000"/>
              </a:lnSpc>
              <a:spcBef>
                <a:spcPts val="0"/>
              </a:spcBef>
              <a:spcAft>
                <a:spcPts val="0"/>
              </a:spcAft>
              <a:buSzPts val="800"/>
              <a:buNone/>
            </a:pPr>
            <a:r>
              <a:rPr lang="en-US" sz="800"/>
              <a:t>     Your second page should be an outline of the paper or a table of contents.  It is known as the contents page.  It includes the outline of your paper and the thesis statement.</a:t>
            </a:r>
            <a:endParaRPr/>
          </a:p>
          <a:p>
            <a:pPr marL="304800" lvl="0" indent="0" algn="l" rtl="0">
              <a:lnSpc>
                <a:spcPct val="80000"/>
              </a:lnSpc>
              <a:spcBef>
                <a:spcPts val="0"/>
              </a:spcBef>
              <a:spcAft>
                <a:spcPts val="0"/>
              </a:spcAft>
              <a:buSzPts val="800"/>
              <a:buNone/>
            </a:pPr>
            <a:r>
              <a:rPr lang="en-US" sz="800"/>
              <a:t>     You can always start your research by making a preliminary plan/outline.  You may change it after completing the paper.  This preliminary plan must be brief but must show how you intend to organize the material.  It does not show exactly what information, quotation etc., you are going to use, that will come in the expanded writing outline. However, it provides the frame work around which you will arrange your selected information.</a:t>
            </a:r>
            <a:endParaRPr/>
          </a:p>
          <a:p>
            <a:pPr marL="304800" lvl="0" indent="0" algn="l" rtl="0">
              <a:lnSpc>
                <a:spcPct val="80000"/>
              </a:lnSpc>
              <a:spcBef>
                <a:spcPts val="0"/>
              </a:spcBef>
              <a:spcAft>
                <a:spcPts val="0"/>
              </a:spcAft>
              <a:buSzPts val="800"/>
              <a:buNone/>
            </a:pPr>
            <a:r>
              <a:rPr lang="en-US" sz="800"/>
              <a:t>      The final contents page of the research paper shows the reader what your paper is about and how you have organized the argument and material.  In other words it is a very brief outline of your paper (step 6)</a:t>
            </a:r>
            <a:endParaRPr/>
          </a:p>
          <a:p>
            <a:pPr marL="304800" lvl="0" indent="0" algn="l" rtl="0">
              <a:lnSpc>
                <a:spcPct val="80000"/>
              </a:lnSpc>
              <a:spcBef>
                <a:spcPts val="0"/>
              </a:spcBef>
              <a:spcAft>
                <a:spcPts val="0"/>
              </a:spcAft>
              <a:buSzPts val="800"/>
              <a:buNone/>
            </a:pPr>
            <a:r>
              <a:rPr lang="en-US" sz="800"/>
              <a:t>   </a:t>
            </a:r>
            <a:endParaRPr/>
          </a:p>
          <a:p>
            <a:pPr marL="304800" lvl="0" indent="0" algn="l" rtl="0">
              <a:lnSpc>
                <a:spcPct val="80000"/>
              </a:lnSpc>
              <a:spcBef>
                <a:spcPts val="0"/>
              </a:spcBef>
              <a:spcAft>
                <a:spcPts val="0"/>
              </a:spcAft>
              <a:buSzPts val="800"/>
              <a:buNone/>
            </a:pPr>
            <a:r>
              <a:rPr lang="en-US" sz="800"/>
              <a:t>      The contents page should relate to the writing of the paper.  Note that each section in the contents page should correspond exactly to a section in the research paper itself in terms of numbering, headings, chronological order and contents.</a:t>
            </a:r>
            <a:endParaRPr/>
          </a:p>
          <a:p>
            <a:pPr marL="304800" lvl="0" indent="0" algn="l" rtl="0">
              <a:lnSpc>
                <a:spcPct val="80000"/>
              </a:lnSpc>
              <a:spcBef>
                <a:spcPts val="0"/>
              </a:spcBef>
              <a:spcAft>
                <a:spcPts val="0"/>
              </a:spcAft>
              <a:buSzPts val="800"/>
              <a:buNone/>
            </a:pPr>
            <a:r>
              <a:rPr lang="en-US" sz="800"/>
              <a:t>       Study the contents page of a sample research paper to see how you must present the brief plan in its final form in the draft:</a:t>
            </a:r>
            <a:endParaRPr/>
          </a:p>
          <a:p>
            <a:pPr marL="304800" lvl="0" indent="0" algn="l" rtl="0">
              <a:lnSpc>
                <a:spcPct val="80000"/>
              </a:lnSpc>
              <a:spcBef>
                <a:spcPts val="0"/>
              </a:spcBef>
              <a:spcAft>
                <a:spcPts val="0"/>
              </a:spcAft>
              <a:buSzPts val="800"/>
              <a:buNone/>
            </a:pPr>
            <a:r>
              <a:rPr lang="en-US" sz="800"/>
              <a:t>L/P	On a page by itself</a:t>
            </a:r>
            <a:endParaRPr/>
          </a:p>
          <a:p>
            <a:pPr marL="304800" lvl="0" indent="0" algn="l" rtl="0">
              <a:lnSpc>
                <a:spcPct val="80000"/>
              </a:lnSpc>
              <a:spcBef>
                <a:spcPts val="0"/>
              </a:spcBef>
              <a:spcAft>
                <a:spcPts val="0"/>
              </a:spcAft>
              <a:buSzPts val="800"/>
              <a:buNone/>
            </a:pPr>
            <a:r>
              <a:rPr lang="en-US" sz="800"/>
              <a:t>            Spacing and underlining</a:t>
            </a:r>
            <a:endParaRPr/>
          </a:p>
          <a:p>
            <a:pPr marL="304800" lvl="0" indent="0" algn="l" rtl="0">
              <a:lnSpc>
                <a:spcPct val="80000"/>
              </a:lnSpc>
              <a:spcBef>
                <a:spcPts val="0"/>
              </a:spcBef>
              <a:spcAft>
                <a:spcPts val="0"/>
              </a:spcAft>
              <a:buSzPts val="800"/>
              <a:buNone/>
            </a:pPr>
            <a:r>
              <a:rPr lang="en-US" sz="800"/>
              <a:t>            Headings and sub-headings – position</a:t>
            </a:r>
            <a:endParaRPr/>
          </a:p>
          <a:p>
            <a:pPr marL="304800" lvl="0" indent="0" algn="l" rtl="0">
              <a:lnSpc>
                <a:spcPct val="80000"/>
              </a:lnSpc>
              <a:spcBef>
                <a:spcPts val="0"/>
              </a:spcBef>
              <a:spcAft>
                <a:spcPts val="0"/>
              </a:spcAft>
              <a:buSzPts val="800"/>
              <a:buNone/>
            </a:pPr>
            <a:r>
              <a:rPr lang="en-US" sz="800"/>
              <a:t>            Thesis Statement – position and punctuation</a:t>
            </a:r>
            <a:endParaRPr/>
          </a:p>
          <a:p>
            <a:pPr marL="304800" lvl="0" indent="0" algn="l" rtl="0">
              <a:lnSpc>
                <a:spcPct val="80000"/>
              </a:lnSpc>
              <a:spcBef>
                <a:spcPts val="0"/>
              </a:spcBef>
              <a:spcAft>
                <a:spcPts val="0"/>
              </a:spcAft>
              <a:buSzPts val="800"/>
              <a:buNone/>
            </a:pPr>
            <a:r>
              <a:rPr lang="en-US" sz="800"/>
              <a:t>            Numbering system, indentation (outline)</a:t>
            </a:r>
            <a:endParaRPr/>
          </a:p>
          <a:p>
            <a:pPr marL="304800" lvl="0" indent="0" algn="l" rtl="0">
              <a:lnSpc>
                <a:spcPct val="80000"/>
              </a:lnSpc>
              <a:spcBef>
                <a:spcPts val="0"/>
              </a:spcBef>
              <a:spcAft>
                <a:spcPts val="0"/>
              </a:spcAft>
              <a:buSzPts val="800"/>
              <a:buNone/>
            </a:pPr>
            <a:r>
              <a:rPr lang="en-US" sz="800"/>
              <a:t>C/O	Thesis Statement</a:t>
            </a:r>
            <a:endParaRPr/>
          </a:p>
          <a:p>
            <a:pPr marL="304800" lvl="0" indent="0" algn="l" rtl="0">
              <a:lnSpc>
                <a:spcPct val="80000"/>
              </a:lnSpc>
              <a:spcBef>
                <a:spcPts val="0"/>
              </a:spcBef>
              <a:spcAft>
                <a:spcPts val="0"/>
              </a:spcAft>
              <a:buSzPts val="800"/>
              <a:buNone/>
            </a:pPr>
            <a:r>
              <a:rPr lang="en-US" sz="800"/>
              <a:t>	Abstract, Introduction and Conclusion</a:t>
            </a:r>
            <a:endParaRPr/>
          </a:p>
          <a:p>
            <a:pPr marL="304800" lvl="0" indent="0" algn="l" rtl="0">
              <a:lnSpc>
                <a:spcPct val="80000"/>
              </a:lnSpc>
              <a:spcBef>
                <a:spcPts val="0"/>
              </a:spcBef>
              <a:spcAft>
                <a:spcPts val="0"/>
              </a:spcAft>
              <a:buSzPts val="800"/>
              <a:buNone/>
            </a:pPr>
            <a:r>
              <a:rPr lang="en-US" sz="800"/>
              <a:t>	Glossary, Endnotes, Bibliography</a:t>
            </a:r>
            <a:endParaRPr/>
          </a:p>
          <a:p>
            <a:pPr marL="304800" lvl="0" indent="0" algn="l" rtl="0">
              <a:lnSpc>
                <a:spcPct val="80000"/>
              </a:lnSpc>
              <a:spcBef>
                <a:spcPts val="0"/>
              </a:spcBef>
              <a:spcAft>
                <a:spcPts val="0"/>
              </a:spcAft>
              <a:buSzPts val="800"/>
              <a:buNone/>
            </a:pPr>
            <a:r>
              <a:rPr lang="en-US" sz="800"/>
              <a:t>	Content of  body of paper shown with clear sub-headings but without details of the information.  For example, in a comparison/contrast paper, each system to be compared has a section for its own description and then one for ‘similarities’, ‘Differences’, ‘Advantages and Disadvantages’.</a:t>
            </a:r>
            <a:endParaRPr/>
          </a:p>
          <a:p>
            <a:pPr marL="304800" lvl="0" indent="0" algn="l" rtl="0">
              <a:lnSpc>
                <a:spcPct val="80000"/>
              </a:lnSpc>
              <a:spcBef>
                <a:spcPts val="0"/>
              </a:spcBef>
              <a:spcAft>
                <a:spcPts val="0"/>
              </a:spcAft>
              <a:buSzPts val="800"/>
              <a:buNone/>
            </a:pPr>
            <a:r>
              <a:rPr lang="en-US" sz="800" b="1"/>
              <a:t>Sample Contents Page</a:t>
            </a:r>
            <a:endParaRPr/>
          </a:p>
          <a:p>
            <a:pPr marL="304800" lvl="0" indent="0" algn="l" rtl="0">
              <a:lnSpc>
                <a:spcPct val="80000"/>
              </a:lnSpc>
              <a:spcBef>
                <a:spcPts val="0"/>
              </a:spcBef>
              <a:spcAft>
                <a:spcPts val="0"/>
              </a:spcAft>
              <a:buSzPts val="800"/>
              <a:buNone/>
            </a:pPr>
            <a:r>
              <a:rPr lang="en-US" sz="800" b="1"/>
              <a:t>The Uses of Radioisotopes</a:t>
            </a:r>
            <a:endParaRPr/>
          </a:p>
          <a:p>
            <a:pPr marL="304800" lvl="0" indent="0" algn="l" rtl="0">
              <a:lnSpc>
                <a:spcPct val="80000"/>
              </a:lnSpc>
              <a:spcBef>
                <a:spcPts val="0"/>
              </a:spcBef>
              <a:spcAft>
                <a:spcPts val="0"/>
              </a:spcAft>
              <a:buSzPts val="800"/>
              <a:buNone/>
            </a:pPr>
            <a:r>
              <a:rPr lang="en-US" sz="800" b="1" u="sng"/>
              <a:t>Thesis Statement</a:t>
            </a:r>
            <a:endParaRPr/>
          </a:p>
          <a:p>
            <a:pPr marL="304800" lvl="0" indent="0" algn="l" rtl="0">
              <a:lnSpc>
                <a:spcPct val="80000"/>
              </a:lnSpc>
              <a:spcBef>
                <a:spcPts val="0"/>
              </a:spcBef>
              <a:spcAft>
                <a:spcPts val="0"/>
              </a:spcAft>
              <a:buSzPts val="800"/>
              <a:buNone/>
            </a:pPr>
            <a:r>
              <a:rPr lang="en-US" sz="800"/>
              <a:t>The radioactive isotopes are widely used in industry and for medical and agricultural purposes as well as radiometric dating; nevertheless, their ionization effect can be hazardous to our body.</a:t>
            </a:r>
            <a:endParaRPr/>
          </a:p>
          <a:p>
            <a:pPr marL="304800" lvl="0" indent="0" algn="l" rtl="0">
              <a:lnSpc>
                <a:spcPct val="80000"/>
              </a:lnSpc>
              <a:spcBef>
                <a:spcPts val="0"/>
              </a:spcBef>
              <a:spcAft>
                <a:spcPts val="0"/>
              </a:spcAft>
              <a:buSzPts val="800"/>
              <a:buNone/>
            </a:pPr>
            <a:r>
              <a:rPr lang="en-US" sz="800" b="1" u="sng"/>
              <a:t>Outline</a:t>
            </a:r>
            <a:endParaRPr/>
          </a:p>
          <a:p>
            <a:pPr marL="304800" lvl="0" indent="0" algn="l" rtl="0">
              <a:lnSpc>
                <a:spcPct val="80000"/>
              </a:lnSpc>
              <a:spcBef>
                <a:spcPts val="0"/>
              </a:spcBef>
              <a:spcAft>
                <a:spcPts val="0"/>
              </a:spcAft>
              <a:buSzPts val="800"/>
              <a:buNone/>
            </a:pPr>
            <a:r>
              <a:rPr lang="en-US" sz="800"/>
              <a:t>Definition of isotopes</a:t>
            </a:r>
            <a:endParaRPr/>
          </a:p>
          <a:p>
            <a:pPr marL="762000" lvl="1" indent="0" algn="l" rtl="0">
              <a:lnSpc>
                <a:spcPct val="80000"/>
              </a:lnSpc>
              <a:spcBef>
                <a:spcPts val="0"/>
              </a:spcBef>
              <a:spcAft>
                <a:spcPts val="0"/>
              </a:spcAft>
              <a:buSzPts val="800"/>
              <a:buNone/>
            </a:pPr>
            <a:r>
              <a:rPr lang="en-US" sz="800"/>
              <a:t>Artificial Isotopes made by bombarding the element with neutrons.</a:t>
            </a:r>
            <a:endParaRPr/>
          </a:p>
          <a:p>
            <a:pPr marL="762000" lvl="1" indent="0" algn="l" rtl="0">
              <a:lnSpc>
                <a:spcPct val="80000"/>
              </a:lnSpc>
              <a:spcBef>
                <a:spcPts val="0"/>
              </a:spcBef>
              <a:spcAft>
                <a:spcPts val="0"/>
              </a:spcAft>
              <a:buSzPts val="800"/>
              <a:buNone/>
            </a:pPr>
            <a:r>
              <a:rPr lang="en-US" sz="800"/>
              <a:t>Natural Isotopes are naturally occurring.</a:t>
            </a:r>
            <a:endParaRPr/>
          </a:p>
          <a:p>
            <a:pPr marL="304800" lvl="0" indent="0" algn="l" rtl="0">
              <a:lnSpc>
                <a:spcPct val="80000"/>
              </a:lnSpc>
              <a:spcBef>
                <a:spcPts val="0"/>
              </a:spcBef>
              <a:spcAft>
                <a:spcPts val="0"/>
              </a:spcAft>
              <a:buSzPts val="800"/>
              <a:buNone/>
            </a:pPr>
            <a:r>
              <a:rPr lang="en-US" sz="800"/>
              <a:t>Radioactive Isotopes </a:t>
            </a:r>
            <a:endParaRPr/>
          </a:p>
          <a:p>
            <a:pPr marL="762000" lvl="1" indent="0" algn="l" rtl="0">
              <a:lnSpc>
                <a:spcPct val="80000"/>
              </a:lnSpc>
              <a:spcBef>
                <a:spcPts val="0"/>
              </a:spcBef>
              <a:spcAft>
                <a:spcPts val="0"/>
              </a:spcAft>
              <a:buSzPts val="800"/>
              <a:buNone/>
            </a:pPr>
            <a:r>
              <a:rPr lang="en-US" sz="800"/>
              <a:t>Radioisotopes have unstable nucleus</a:t>
            </a:r>
            <a:endParaRPr/>
          </a:p>
          <a:p>
            <a:pPr marL="762000" lvl="1" indent="0" algn="l" rtl="0">
              <a:lnSpc>
                <a:spcPct val="80000"/>
              </a:lnSpc>
              <a:spcBef>
                <a:spcPts val="0"/>
              </a:spcBef>
              <a:spcAft>
                <a:spcPts val="0"/>
              </a:spcAft>
              <a:buSzPts val="800"/>
              <a:buNone/>
            </a:pPr>
            <a:r>
              <a:rPr lang="en-US" sz="800"/>
              <a:t>Radioisotopes disintegrate to emit subatomic particles</a:t>
            </a:r>
            <a:endParaRPr/>
          </a:p>
          <a:p>
            <a:pPr marL="762000" lvl="1" indent="0" algn="l" rtl="0">
              <a:lnSpc>
                <a:spcPct val="80000"/>
              </a:lnSpc>
              <a:spcBef>
                <a:spcPts val="0"/>
              </a:spcBef>
              <a:spcAft>
                <a:spcPts val="0"/>
              </a:spcAft>
              <a:buSzPts val="800"/>
              <a:buNone/>
            </a:pPr>
            <a:r>
              <a:rPr lang="en-US" sz="800"/>
              <a:t>Half life of Radioisotopes </a:t>
            </a:r>
            <a:endParaRPr/>
          </a:p>
          <a:p>
            <a:pPr marL="304800" lvl="0" indent="0" algn="l" rtl="0">
              <a:lnSpc>
                <a:spcPct val="80000"/>
              </a:lnSpc>
              <a:spcBef>
                <a:spcPts val="0"/>
              </a:spcBef>
              <a:spcAft>
                <a:spcPts val="0"/>
              </a:spcAft>
              <a:buSzPts val="800"/>
              <a:buNone/>
            </a:pPr>
            <a:r>
              <a:rPr lang="en-US" sz="800"/>
              <a:t>The uses of radioisotopes in industry</a:t>
            </a:r>
            <a:endParaRPr/>
          </a:p>
          <a:p>
            <a:pPr marL="762000" lvl="1" indent="0" algn="l" rtl="0">
              <a:lnSpc>
                <a:spcPct val="80000"/>
              </a:lnSpc>
              <a:spcBef>
                <a:spcPts val="0"/>
              </a:spcBef>
              <a:spcAft>
                <a:spcPts val="0"/>
              </a:spcAft>
              <a:buSzPts val="800"/>
              <a:buNone/>
            </a:pPr>
            <a:r>
              <a:rPr lang="en-US" sz="800"/>
              <a:t>Leakage in pipes</a:t>
            </a:r>
            <a:endParaRPr/>
          </a:p>
          <a:p>
            <a:pPr marL="762000" lvl="1" indent="0" algn="l" rtl="0">
              <a:lnSpc>
                <a:spcPct val="80000"/>
              </a:lnSpc>
              <a:spcBef>
                <a:spcPts val="0"/>
              </a:spcBef>
              <a:spcAft>
                <a:spcPts val="0"/>
              </a:spcAft>
              <a:buSzPts val="800"/>
              <a:buNone/>
            </a:pPr>
            <a:r>
              <a:rPr lang="en-US" sz="800"/>
              <a:t>Controlling the thickness of materials</a:t>
            </a:r>
            <a:endParaRPr/>
          </a:p>
          <a:p>
            <a:pPr marL="762000" lvl="1" indent="0" algn="l" rtl="0">
              <a:lnSpc>
                <a:spcPct val="80000"/>
              </a:lnSpc>
              <a:spcBef>
                <a:spcPts val="0"/>
              </a:spcBef>
              <a:spcAft>
                <a:spcPts val="0"/>
              </a:spcAft>
              <a:buSzPts val="800"/>
              <a:buNone/>
            </a:pPr>
            <a:r>
              <a:rPr lang="en-US" sz="800"/>
              <a:t>Smoke alarms</a:t>
            </a:r>
            <a:endParaRPr/>
          </a:p>
          <a:p>
            <a:pPr marL="762000" lvl="1" indent="0" algn="l" rtl="0">
              <a:lnSpc>
                <a:spcPct val="80000"/>
              </a:lnSpc>
              <a:spcBef>
                <a:spcPts val="0"/>
              </a:spcBef>
              <a:spcAft>
                <a:spcPts val="0"/>
              </a:spcAft>
              <a:buSzPts val="800"/>
              <a:buNone/>
            </a:pPr>
            <a:r>
              <a:rPr lang="en-US" sz="800"/>
              <a:t>Irradiation of food</a:t>
            </a:r>
            <a:endParaRPr/>
          </a:p>
          <a:p>
            <a:pPr marL="304800" lvl="0" indent="0" algn="l" rtl="0">
              <a:lnSpc>
                <a:spcPct val="80000"/>
              </a:lnSpc>
              <a:spcBef>
                <a:spcPts val="0"/>
              </a:spcBef>
              <a:spcAft>
                <a:spcPts val="0"/>
              </a:spcAft>
              <a:buSzPts val="800"/>
              <a:buNone/>
            </a:pPr>
            <a:r>
              <a:rPr lang="en-US" sz="800"/>
              <a:t>The uses of radioisotopes in Medicine</a:t>
            </a:r>
            <a:endParaRPr/>
          </a:p>
          <a:p>
            <a:pPr marL="762000" lvl="1" indent="0" algn="l" rtl="0">
              <a:lnSpc>
                <a:spcPct val="80000"/>
              </a:lnSpc>
              <a:spcBef>
                <a:spcPts val="0"/>
              </a:spcBef>
              <a:spcAft>
                <a:spcPts val="0"/>
              </a:spcAft>
              <a:buSzPts val="800"/>
              <a:buNone/>
            </a:pPr>
            <a:r>
              <a:rPr lang="en-US" sz="800"/>
              <a:t>Sterilization of medical Equipment</a:t>
            </a:r>
            <a:endParaRPr/>
          </a:p>
          <a:p>
            <a:pPr marL="762000" lvl="1" indent="0" algn="l" rtl="0">
              <a:lnSpc>
                <a:spcPct val="80000"/>
              </a:lnSpc>
              <a:spcBef>
                <a:spcPts val="0"/>
              </a:spcBef>
              <a:spcAft>
                <a:spcPts val="0"/>
              </a:spcAft>
              <a:buSzPts val="800"/>
              <a:buNone/>
            </a:pPr>
            <a:r>
              <a:rPr lang="en-US" sz="800"/>
              <a:t>Radioisotope tracers</a:t>
            </a:r>
            <a:endParaRPr/>
          </a:p>
          <a:p>
            <a:pPr marL="304800" lvl="0" indent="0" algn="l" rtl="0">
              <a:lnSpc>
                <a:spcPct val="80000"/>
              </a:lnSpc>
              <a:spcBef>
                <a:spcPts val="0"/>
              </a:spcBef>
              <a:spcAft>
                <a:spcPts val="0"/>
              </a:spcAft>
              <a:buSzPts val="800"/>
              <a:buNone/>
            </a:pPr>
            <a:r>
              <a:rPr lang="en-US" sz="800"/>
              <a:t>Labeling red blood cells</a:t>
            </a:r>
            <a:endParaRPr/>
          </a:p>
          <a:p>
            <a:pPr marL="304800" lvl="0" indent="0" algn="l" rtl="0">
              <a:lnSpc>
                <a:spcPct val="80000"/>
              </a:lnSpc>
              <a:spcBef>
                <a:spcPts val="0"/>
              </a:spcBef>
              <a:spcAft>
                <a:spcPts val="0"/>
              </a:spcAft>
              <a:buSzPts val="800"/>
              <a:buNone/>
            </a:pPr>
            <a:r>
              <a:rPr lang="en-US" sz="800"/>
              <a:t>Filtration rate of kidneys</a:t>
            </a:r>
            <a:endParaRPr/>
          </a:p>
          <a:p>
            <a:pPr marL="304800" lvl="0" indent="0" algn="l" rtl="0">
              <a:lnSpc>
                <a:spcPct val="80000"/>
              </a:lnSpc>
              <a:spcBef>
                <a:spcPts val="0"/>
              </a:spcBef>
              <a:spcAft>
                <a:spcPts val="0"/>
              </a:spcAft>
              <a:buSzPts val="800"/>
              <a:buNone/>
            </a:pPr>
            <a:r>
              <a:rPr lang="en-US" sz="800"/>
              <a:t>Thyroid problems</a:t>
            </a:r>
            <a:endParaRPr/>
          </a:p>
          <a:p>
            <a:pPr marL="304800" lvl="0" indent="0" algn="l" rtl="0">
              <a:lnSpc>
                <a:spcPct val="80000"/>
              </a:lnSpc>
              <a:spcBef>
                <a:spcPts val="0"/>
              </a:spcBef>
              <a:spcAft>
                <a:spcPts val="0"/>
              </a:spcAft>
              <a:buSzPts val="800"/>
              <a:buNone/>
            </a:pPr>
            <a:r>
              <a:rPr lang="en-US" sz="800"/>
              <a:t>Studying the metabolism of iron in the spleen</a:t>
            </a:r>
            <a:endParaRPr/>
          </a:p>
          <a:p>
            <a:pPr marL="304800" lvl="0" indent="0" algn="l" rtl="0">
              <a:lnSpc>
                <a:spcPct val="80000"/>
              </a:lnSpc>
              <a:spcBef>
                <a:spcPts val="0"/>
              </a:spcBef>
              <a:spcAft>
                <a:spcPts val="0"/>
              </a:spcAft>
              <a:buSzPts val="800"/>
              <a:buNone/>
            </a:pPr>
            <a:r>
              <a:rPr lang="en-US" sz="800"/>
              <a:t>Study the electrolytes within the body</a:t>
            </a:r>
            <a:endParaRPr/>
          </a:p>
          <a:p>
            <a:pPr marL="304800" lvl="0" indent="0" algn="l" rtl="0">
              <a:lnSpc>
                <a:spcPct val="80000"/>
              </a:lnSpc>
              <a:spcBef>
                <a:spcPts val="0"/>
              </a:spcBef>
              <a:spcAft>
                <a:spcPts val="0"/>
              </a:spcAft>
              <a:buSzPts val="800"/>
              <a:buNone/>
            </a:pPr>
            <a:r>
              <a:rPr lang="en-US" sz="800"/>
              <a:t>Production of digestive enzymes</a:t>
            </a:r>
            <a:endParaRPr/>
          </a:p>
          <a:p>
            <a:pPr marL="304800" lvl="0" indent="0" algn="l" rtl="0">
              <a:lnSpc>
                <a:spcPct val="80000"/>
              </a:lnSpc>
              <a:spcBef>
                <a:spcPts val="0"/>
              </a:spcBef>
              <a:spcAft>
                <a:spcPts val="0"/>
              </a:spcAft>
              <a:buSzPts val="800"/>
              <a:buNone/>
            </a:pPr>
            <a:r>
              <a:rPr lang="en-US" sz="800"/>
              <a:t>Reducing the pain of prostate and bone cancer</a:t>
            </a:r>
            <a:endParaRPr/>
          </a:p>
          <a:p>
            <a:pPr marL="304800" lvl="0" indent="0" algn="l" rtl="0">
              <a:lnSpc>
                <a:spcPct val="80000"/>
              </a:lnSpc>
              <a:spcBef>
                <a:spcPts val="0"/>
              </a:spcBef>
              <a:spcAft>
                <a:spcPts val="0"/>
              </a:spcAft>
              <a:buSzPts val="800"/>
              <a:buNone/>
            </a:pPr>
            <a:r>
              <a:rPr lang="en-US" sz="800"/>
              <a:t>Treatment of cancer</a:t>
            </a:r>
            <a:endParaRPr/>
          </a:p>
          <a:p>
            <a:pPr marL="304800" lvl="0" indent="0" algn="l" rtl="0">
              <a:lnSpc>
                <a:spcPct val="80000"/>
              </a:lnSpc>
              <a:spcBef>
                <a:spcPts val="0"/>
              </a:spcBef>
              <a:spcAft>
                <a:spcPts val="0"/>
              </a:spcAft>
              <a:buSzPts val="800"/>
              <a:buNone/>
            </a:pPr>
            <a:r>
              <a:rPr lang="en-US" sz="800"/>
              <a:t>The uses of radioisotopes in Agriculture</a:t>
            </a:r>
            <a:endParaRPr/>
          </a:p>
          <a:p>
            <a:pPr marL="762000" lvl="1" indent="0" algn="l" rtl="0">
              <a:lnSpc>
                <a:spcPct val="80000"/>
              </a:lnSpc>
              <a:spcBef>
                <a:spcPts val="0"/>
              </a:spcBef>
              <a:spcAft>
                <a:spcPts val="0"/>
              </a:spcAft>
              <a:buSzPts val="800"/>
              <a:buNone/>
            </a:pPr>
            <a:r>
              <a:rPr lang="en-US" sz="800"/>
              <a:t>Tracking a plant’s uptake of fertilizers</a:t>
            </a:r>
            <a:endParaRPr/>
          </a:p>
          <a:p>
            <a:pPr marL="762000" lvl="1" indent="0" algn="l" rtl="0">
              <a:lnSpc>
                <a:spcPct val="80000"/>
              </a:lnSpc>
              <a:spcBef>
                <a:spcPts val="0"/>
              </a:spcBef>
              <a:spcAft>
                <a:spcPts val="0"/>
              </a:spcAft>
              <a:buSzPts val="800"/>
              <a:buNone/>
            </a:pPr>
            <a:r>
              <a:rPr lang="en-US" sz="800"/>
              <a:t>Killing Bacteria</a:t>
            </a:r>
            <a:endParaRPr/>
          </a:p>
          <a:p>
            <a:pPr marL="762000" lvl="1" indent="0" algn="l" rtl="0">
              <a:lnSpc>
                <a:spcPct val="80000"/>
              </a:lnSpc>
              <a:spcBef>
                <a:spcPts val="0"/>
              </a:spcBef>
              <a:spcAft>
                <a:spcPts val="0"/>
              </a:spcAft>
              <a:buSzPts val="800"/>
              <a:buNone/>
            </a:pPr>
            <a:r>
              <a:rPr lang="en-US" sz="800"/>
              <a:t>Developing new strains of plants</a:t>
            </a:r>
            <a:endParaRPr/>
          </a:p>
          <a:p>
            <a:pPr marL="304800" lvl="0" indent="0" algn="l" rtl="0">
              <a:lnSpc>
                <a:spcPct val="80000"/>
              </a:lnSpc>
              <a:spcBef>
                <a:spcPts val="0"/>
              </a:spcBef>
              <a:spcAft>
                <a:spcPts val="0"/>
              </a:spcAft>
              <a:buSzPts val="800"/>
              <a:buNone/>
            </a:pPr>
            <a:r>
              <a:rPr lang="en-US" sz="800"/>
              <a:t>Radiometric Dating</a:t>
            </a:r>
            <a:endParaRPr/>
          </a:p>
          <a:p>
            <a:pPr marL="304800" lvl="0" indent="0" algn="l" rtl="0">
              <a:lnSpc>
                <a:spcPct val="80000"/>
              </a:lnSpc>
              <a:spcBef>
                <a:spcPts val="0"/>
              </a:spcBef>
              <a:spcAft>
                <a:spcPts val="0"/>
              </a:spcAft>
              <a:buSzPts val="800"/>
              <a:buNone/>
            </a:pPr>
            <a:r>
              <a:rPr lang="en-US" sz="800"/>
              <a:t>The effect on the human body</a:t>
            </a:r>
            <a:endParaRPr/>
          </a:p>
          <a:p>
            <a:pPr marL="1219200" lvl="2" indent="0" algn="l" rtl="0">
              <a:lnSpc>
                <a:spcPct val="80000"/>
              </a:lnSpc>
              <a:spcBef>
                <a:spcPts val="0"/>
              </a:spcBef>
              <a:spcAft>
                <a:spcPts val="0"/>
              </a:spcAft>
              <a:buSzPts val="800"/>
              <a:buNone/>
            </a:pPr>
            <a:r>
              <a:rPr lang="en-US" sz="800"/>
              <a:t>Damaging the genetic material</a:t>
            </a:r>
            <a:endParaRPr/>
          </a:p>
          <a:p>
            <a:pPr marL="1676400" lvl="3" indent="0" algn="l" rtl="0">
              <a:lnSpc>
                <a:spcPct val="80000"/>
              </a:lnSpc>
              <a:spcBef>
                <a:spcPts val="0"/>
              </a:spcBef>
              <a:spcAft>
                <a:spcPts val="0"/>
              </a:spcAft>
              <a:buSzPts val="800"/>
              <a:buNone/>
            </a:pPr>
            <a:r>
              <a:rPr lang="en-US" sz="800"/>
              <a:t>Directly by displacing electrons from the DNA</a:t>
            </a:r>
            <a:endParaRPr/>
          </a:p>
          <a:p>
            <a:pPr marL="1676400" lvl="3" indent="0" algn="l" rtl="0">
              <a:lnSpc>
                <a:spcPct val="80000"/>
              </a:lnSpc>
              <a:spcBef>
                <a:spcPts val="0"/>
              </a:spcBef>
              <a:spcAft>
                <a:spcPts val="0"/>
              </a:spcAft>
              <a:buSzPts val="800"/>
              <a:buNone/>
            </a:pPr>
            <a:r>
              <a:rPr lang="en-US" sz="800"/>
              <a:t>Indirectly by displacing electrons from neighboring molecules which then interacts with the DNA</a:t>
            </a:r>
            <a:endParaRPr/>
          </a:p>
          <a:p>
            <a:pPr marL="1219200" lvl="2" indent="0" algn="l" rtl="0">
              <a:lnSpc>
                <a:spcPct val="80000"/>
              </a:lnSpc>
              <a:spcBef>
                <a:spcPts val="0"/>
              </a:spcBef>
              <a:spcAft>
                <a:spcPts val="0"/>
              </a:spcAft>
              <a:buSzPts val="800"/>
              <a:buNone/>
            </a:pPr>
            <a:r>
              <a:rPr lang="en-US" sz="800"/>
              <a:t>Suppression of the immune system</a:t>
            </a:r>
            <a:endParaRPr/>
          </a:p>
          <a:p>
            <a:pPr marL="1219200" lvl="2" indent="0" algn="l" rtl="0">
              <a:lnSpc>
                <a:spcPct val="80000"/>
              </a:lnSpc>
              <a:spcBef>
                <a:spcPts val="0"/>
              </a:spcBef>
              <a:spcAft>
                <a:spcPts val="0"/>
              </a:spcAft>
              <a:buSzPts val="800"/>
              <a:buNone/>
            </a:pPr>
            <a:r>
              <a:rPr lang="en-US" sz="800"/>
              <a:t>Cataracts</a:t>
            </a:r>
            <a:endParaRPr/>
          </a:p>
          <a:p>
            <a:pPr marL="304800" lvl="0" indent="0" algn="l" rtl="0">
              <a:lnSpc>
                <a:spcPct val="80000"/>
              </a:lnSpc>
              <a:spcBef>
                <a:spcPts val="0"/>
              </a:spcBef>
              <a:spcAft>
                <a:spcPts val="0"/>
              </a:spcAft>
              <a:buSzPts val="800"/>
              <a:buNone/>
            </a:pPr>
            <a:r>
              <a:rPr lang="en-US" sz="800"/>
              <a:t/>
            </a:r>
            <a:br>
              <a:rPr lang="en-US" sz="800"/>
            </a:br>
            <a:r>
              <a:rPr lang="en-US" sz="800" b="1"/>
              <a:t>10.	STEP: 10 Proofreading/Formatting </a:t>
            </a:r>
            <a:endParaRPr/>
          </a:p>
          <a:p>
            <a:pPr marL="304800" lvl="0" indent="0" algn="l" rtl="0">
              <a:lnSpc>
                <a:spcPct val="80000"/>
              </a:lnSpc>
              <a:spcBef>
                <a:spcPts val="0"/>
              </a:spcBef>
              <a:spcAft>
                <a:spcPts val="0"/>
              </a:spcAft>
              <a:buSzPts val="800"/>
              <a:buNone/>
            </a:pPr>
            <a:r>
              <a:rPr lang="en-US" sz="800" b="1" i="1"/>
              <a:t>10.1     Proofreading </a:t>
            </a:r>
            <a:endParaRPr/>
          </a:p>
          <a:p>
            <a:pPr marL="304800" lvl="0" indent="0" algn="l" rtl="0">
              <a:lnSpc>
                <a:spcPct val="80000"/>
              </a:lnSpc>
              <a:spcBef>
                <a:spcPts val="0"/>
              </a:spcBef>
              <a:spcAft>
                <a:spcPts val="0"/>
              </a:spcAft>
              <a:buSzPts val="800"/>
              <a:buNone/>
            </a:pPr>
            <a:r>
              <a:rPr lang="en-US" sz="800"/>
              <a:t>Examine the Introduction of your paper </a:t>
            </a:r>
            <a:endParaRPr/>
          </a:p>
          <a:p>
            <a:pPr marL="762000" lvl="1" indent="0" algn="l" rtl="0">
              <a:lnSpc>
                <a:spcPct val="80000"/>
              </a:lnSpc>
              <a:spcBef>
                <a:spcPts val="0"/>
              </a:spcBef>
              <a:spcAft>
                <a:spcPts val="0"/>
              </a:spcAft>
              <a:buSzPts val="800"/>
              <a:buNone/>
            </a:pPr>
            <a:r>
              <a:rPr lang="en-US" sz="800"/>
              <a:t>Is there a “lead”?</a:t>
            </a:r>
            <a:endParaRPr/>
          </a:p>
          <a:p>
            <a:pPr marL="762000" lvl="1" indent="0" algn="l" rtl="0">
              <a:lnSpc>
                <a:spcPct val="80000"/>
              </a:lnSpc>
              <a:spcBef>
                <a:spcPts val="0"/>
              </a:spcBef>
              <a:spcAft>
                <a:spcPts val="0"/>
              </a:spcAft>
              <a:buSzPts val="800"/>
              <a:buNone/>
            </a:pPr>
            <a:r>
              <a:rPr lang="en-US" sz="800"/>
              <a:t>Find the thesis, is it well defined?</a:t>
            </a:r>
            <a:endParaRPr/>
          </a:p>
          <a:p>
            <a:pPr marL="762000" lvl="1" indent="0" algn="l" rtl="0">
              <a:lnSpc>
                <a:spcPct val="80000"/>
              </a:lnSpc>
              <a:spcBef>
                <a:spcPts val="0"/>
              </a:spcBef>
              <a:spcAft>
                <a:spcPts val="0"/>
              </a:spcAft>
              <a:buSzPts val="800"/>
              <a:buNone/>
            </a:pPr>
            <a:r>
              <a:rPr lang="en-US" sz="800"/>
              <a:t>Does it summarize the issues ? how?</a:t>
            </a:r>
            <a:endParaRPr/>
          </a:p>
          <a:p>
            <a:pPr marL="762000" lvl="1" indent="0" algn="l" rtl="0">
              <a:lnSpc>
                <a:spcPct val="80000"/>
              </a:lnSpc>
              <a:spcBef>
                <a:spcPts val="0"/>
              </a:spcBef>
              <a:spcAft>
                <a:spcPts val="0"/>
              </a:spcAft>
              <a:buSzPts val="800"/>
              <a:buNone/>
            </a:pPr>
            <a:r>
              <a:rPr lang="en-US" sz="800"/>
              <a:t>Does it explain the approach to be used? How?</a:t>
            </a:r>
            <a:endParaRPr/>
          </a:p>
          <a:p>
            <a:pPr marL="762000" lvl="1" indent="0" algn="l" rtl="0">
              <a:lnSpc>
                <a:spcPct val="80000"/>
              </a:lnSpc>
              <a:spcBef>
                <a:spcPts val="0"/>
              </a:spcBef>
              <a:spcAft>
                <a:spcPts val="0"/>
              </a:spcAft>
              <a:buSzPts val="800"/>
              <a:buNone/>
            </a:pPr>
            <a:r>
              <a:rPr lang="en-US" sz="800"/>
              <a:t>Do you think it is a good introduction or not? Why? Could you improve it in any way? How?</a:t>
            </a:r>
            <a:endParaRPr/>
          </a:p>
          <a:p>
            <a:pPr marL="304800" lvl="0" indent="0" algn="l" rtl="0">
              <a:lnSpc>
                <a:spcPct val="80000"/>
              </a:lnSpc>
              <a:spcBef>
                <a:spcPts val="0"/>
              </a:spcBef>
              <a:spcAft>
                <a:spcPts val="0"/>
              </a:spcAft>
              <a:buSzPts val="800"/>
              <a:buNone/>
            </a:pPr>
            <a:r>
              <a:rPr lang="en-US" sz="800"/>
              <a:t>Examine the conclusion of your paper.</a:t>
            </a:r>
            <a:endParaRPr/>
          </a:p>
          <a:p>
            <a:pPr marL="762000" lvl="1" indent="0" algn="l" rtl="0">
              <a:lnSpc>
                <a:spcPct val="80000"/>
              </a:lnSpc>
              <a:spcBef>
                <a:spcPts val="0"/>
              </a:spcBef>
              <a:spcAft>
                <a:spcPts val="0"/>
              </a:spcAft>
              <a:buSzPts val="800"/>
              <a:buNone/>
            </a:pPr>
            <a:r>
              <a:rPr lang="en-US" sz="800"/>
              <a:t>Does it have all of the features mentioned in the booklet ?</a:t>
            </a:r>
            <a:endParaRPr/>
          </a:p>
          <a:p>
            <a:pPr marL="762000" lvl="1" indent="0" algn="l" rtl="0">
              <a:lnSpc>
                <a:spcPct val="80000"/>
              </a:lnSpc>
              <a:spcBef>
                <a:spcPts val="0"/>
              </a:spcBef>
              <a:spcAft>
                <a:spcPts val="0"/>
              </a:spcAft>
              <a:buSzPts val="800"/>
              <a:buNone/>
            </a:pPr>
            <a:r>
              <a:rPr lang="en-US" sz="800"/>
              <a:t>Does it have the thesis statement ?</a:t>
            </a:r>
            <a:endParaRPr/>
          </a:p>
          <a:p>
            <a:pPr marL="762000" lvl="1" indent="0" algn="l" rtl="0">
              <a:lnSpc>
                <a:spcPct val="80000"/>
              </a:lnSpc>
              <a:spcBef>
                <a:spcPts val="0"/>
              </a:spcBef>
              <a:spcAft>
                <a:spcPts val="0"/>
              </a:spcAft>
              <a:buSzPts val="800"/>
              <a:buNone/>
            </a:pPr>
            <a:r>
              <a:rPr lang="en-US" sz="800"/>
              <a:t>Does it provide a summary to the main points mentioned in your paper?</a:t>
            </a:r>
            <a:endParaRPr/>
          </a:p>
          <a:p>
            <a:pPr marL="762000" lvl="1" indent="0" algn="l" rtl="0">
              <a:lnSpc>
                <a:spcPct val="80000"/>
              </a:lnSpc>
              <a:spcBef>
                <a:spcPts val="0"/>
              </a:spcBef>
              <a:spcAft>
                <a:spcPts val="0"/>
              </a:spcAft>
              <a:buSzPts val="800"/>
              <a:buNone/>
            </a:pPr>
            <a:r>
              <a:rPr lang="en-US" sz="800"/>
              <a:t>Does it  suggest future recommendations?</a:t>
            </a:r>
            <a:endParaRPr/>
          </a:p>
          <a:p>
            <a:pPr marL="762000" lvl="1" indent="0" algn="l" rtl="0">
              <a:lnSpc>
                <a:spcPct val="80000"/>
              </a:lnSpc>
              <a:spcBef>
                <a:spcPts val="0"/>
              </a:spcBef>
              <a:spcAft>
                <a:spcPts val="0"/>
              </a:spcAft>
              <a:buSzPts val="800"/>
              <a:buNone/>
            </a:pPr>
            <a:r>
              <a:rPr lang="en-US" sz="800"/>
              <a:t>Do you think it is a good conclusion or not, why? Could you improve it in any way? How? </a:t>
            </a:r>
            <a:endParaRPr/>
          </a:p>
          <a:p>
            <a:pPr marL="304800" lvl="0" indent="0" algn="l" rtl="0">
              <a:lnSpc>
                <a:spcPct val="80000"/>
              </a:lnSpc>
              <a:spcBef>
                <a:spcPts val="0"/>
              </a:spcBef>
              <a:spcAft>
                <a:spcPts val="0"/>
              </a:spcAft>
              <a:buSzPts val="800"/>
              <a:buNone/>
            </a:pPr>
            <a:r>
              <a:rPr lang="en-US" sz="800"/>
              <a:t> Examine the layout, content and grammar of your paper.</a:t>
            </a:r>
            <a:endParaRPr/>
          </a:p>
          <a:p>
            <a:pPr marL="304800" lvl="0" indent="0" algn="l" rtl="0">
              <a:lnSpc>
                <a:spcPct val="80000"/>
              </a:lnSpc>
              <a:spcBef>
                <a:spcPts val="0"/>
              </a:spcBef>
              <a:spcAft>
                <a:spcPts val="0"/>
              </a:spcAft>
              <a:buSzPts val="800"/>
              <a:buNone/>
            </a:pPr>
            <a:r>
              <a:rPr lang="en-US" sz="800"/>
              <a:t>	Layout/Presentation : Margins, spacing, indentation, correct citation, references, page numbers etc.</a:t>
            </a:r>
            <a:endParaRPr/>
          </a:p>
          <a:p>
            <a:pPr marL="304800" lvl="0" indent="0" algn="l" rtl="0">
              <a:lnSpc>
                <a:spcPct val="80000"/>
              </a:lnSpc>
              <a:spcBef>
                <a:spcPts val="0"/>
              </a:spcBef>
              <a:spcAft>
                <a:spcPts val="0"/>
              </a:spcAft>
              <a:buSzPts val="800"/>
              <a:buNone/>
            </a:pPr>
            <a:r>
              <a:rPr lang="en-US" sz="800"/>
              <a:t>	Content/Organization: Thesis statement, outline, introduction / body / conclusion, quotations, paraphrases, summaries and correct citations, reference list and bibliography. Transition words, cohesive devices, smooth transition between paragraphs..</a:t>
            </a:r>
            <a:endParaRPr/>
          </a:p>
          <a:p>
            <a:pPr marL="304800" lvl="0" indent="0" algn="l" rtl="0">
              <a:lnSpc>
                <a:spcPct val="80000"/>
              </a:lnSpc>
              <a:spcBef>
                <a:spcPts val="0"/>
              </a:spcBef>
              <a:spcAft>
                <a:spcPts val="0"/>
              </a:spcAft>
              <a:buSzPts val="800"/>
              <a:buNone/>
            </a:pPr>
            <a:r>
              <a:rPr lang="en-US" sz="800"/>
              <a:t>	Grammar/Structure: Spelling, tenses, punctuation, etc.</a:t>
            </a:r>
            <a:endParaRPr/>
          </a:p>
          <a:p>
            <a:pPr marL="304800" lvl="0" indent="0" algn="l" rtl="0">
              <a:lnSpc>
                <a:spcPct val="80000"/>
              </a:lnSpc>
              <a:spcBef>
                <a:spcPts val="0"/>
              </a:spcBef>
              <a:spcAft>
                <a:spcPts val="0"/>
              </a:spcAft>
              <a:buSzPts val="800"/>
              <a:buNone/>
            </a:pPr>
            <a:r>
              <a:rPr lang="en-US" sz="800" b="1" i="1"/>
              <a:t>10.2	Formatting </a:t>
            </a:r>
            <a:endParaRPr/>
          </a:p>
          <a:p>
            <a:pPr marL="304800" lvl="0" indent="0" algn="l" rtl="0">
              <a:lnSpc>
                <a:spcPct val="80000"/>
              </a:lnSpc>
              <a:spcBef>
                <a:spcPts val="0"/>
              </a:spcBef>
              <a:spcAft>
                <a:spcPts val="0"/>
              </a:spcAft>
              <a:buSzPts val="800"/>
              <a:buNone/>
            </a:pPr>
            <a:r>
              <a:rPr lang="en-US" sz="800" b="1"/>
              <a:t>Paper:</a:t>
            </a:r>
            <a:endParaRPr/>
          </a:p>
          <a:p>
            <a:pPr marL="304800" lvl="0" indent="0" algn="l" rtl="0">
              <a:lnSpc>
                <a:spcPct val="80000"/>
              </a:lnSpc>
              <a:spcBef>
                <a:spcPts val="0"/>
              </a:spcBef>
              <a:spcAft>
                <a:spcPts val="0"/>
              </a:spcAft>
              <a:buSzPts val="800"/>
              <a:buNone/>
            </a:pPr>
            <a:r>
              <a:rPr lang="en-US" sz="800"/>
              <a:t>Use white, twenty-pound, 8 ½ by 11 inch paper.  </a:t>
            </a:r>
            <a:endParaRPr/>
          </a:p>
          <a:p>
            <a:pPr marL="304800" lvl="0" indent="0" algn="l" rtl="0">
              <a:lnSpc>
                <a:spcPct val="80000"/>
              </a:lnSpc>
              <a:spcBef>
                <a:spcPts val="0"/>
              </a:spcBef>
              <a:spcAft>
                <a:spcPts val="0"/>
              </a:spcAft>
              <a:buSzPts val="800"/>
              <a:buNone/>
            </a:pPr>
            <a:r>
              <a:rPr lang="en-US" sz="800" b="1"/>
              <a:t>Margins:</a:t>
            </a:r>
            <a:endParaRPr/>
          </a:p>
          <a:p>
            <a:pPr marL="304800" lvl="0" indent="0" algn="l" rtl="0">
              <a:lnSpc>
                <a:spcPct val="80000"/>
              </a:lnSpc>
              <a:spcBef>
                <a:spcPts val="0"/>
              </a:spcBef>
              <a:spcAft>
                <a:spcPts val="0"/>
              </a:spcAft>
              <a:buSzPts val="800"/>
              <a:buNone/>
            </a:pPr>
            <a:r>
              <a:rPr lang="en-US" sz="800"/>
              <a:t>Except for page numbers, leave one-inch margins all around the text of your paper – left side, right side, and top and bottom. </a:t>
            </a:r>
            <a:endParaRPr/>
          </a:p>
          <a:p>
            <a:pPr marL="304800" lvl="0" indent="0" algn="l" rtl="0">
              <a:lnSpc>
                <a:spcPct val="80000"/>
              </a:lnSpc>
              <a:spcBef>
                <a:spcPts val="0"/>
              </a:spcBef>
              <a:spcAft>
                <a:spcPts val="0"/>
              </a:spcAft>
              <a:buSzPts val="800"/>
              <a:buNone/>
            </a:pPr>
            <a:r>
              <a:rPr lang="en-US" sz="800" b="1"/>
              <a:t>Spacing:</a:t>
            </a:r>
            <a:endParaRPr/>
          </a:p>
          <a:p>
            <a:pPr marL="304800" lvl="0" indent="0" algn="l" rtl="0">
              <a:lnSpc>
                <a:spcPct val="80000"/>
              </a:lnSpc>
              <a:spcBef>
                <a:spcPts val="0"/>
              </a:spcBef>
              <a:spcAft>
                <a:spcPts val="0"/>
              </a:spcAft>
              <a:buSzPts val="800"/>
              <a:buNone/>
            </a:pPr>
            <a:r>
              <a:rPr lang="en-US" sz="800"/>
              <a:t>The research paper must be double-spaced, including quotations, notes, and the list of works cited.</a:t>
            </a:r>
            <a:endParaRPr/>
          </a:p>
          <a:p>
            <a:pPr marL="304800" lvl="0" indent="0" algn="l" rtl="0">
              <a:lnSpc>
                <a:spcPct val="80000"/>
              </a:lnSpc>
              <a:spcBef>
                <a:spcPts val="0"/>
              </a:spcBef>
              <a:spcAft>
                <a:spcPts val="0"/>
              </a:spcAft>
              <a:buSzPts val="800"/>
              <a:buNone/>
            </a:pPr>
            <a:r>
              <a:rPr lang="en-US" sz="800" b="1"/>
              <a:t>Heading and Title:</a:t>
            </a:r>
            <a:endParaRPr/>
          </a:p>
          <a:p>
            <a:pPr marL="304800" lvl="0" indent="0" algn="l" rtl="0">
              <a:lnSpc>
                <a:spcPct val="80000"/>
              </a:lnSpc>
              <a:spcBef>
                <a:spcPts val="0"/>
              </a:spcBef>
              <a:spcAft>
                <a:spcPts val="0"/>
              </a:spcAft>
              <a:buSzPts val="800"/>
              <a:buNone/>
            </a:pPr>
            <a:r>
              <a:rPr lang="en-US" sz="800"/>
              <a:t>Your research paper  needs a title page. At the top of the first page, at the left-hand margin, type your name, your instructor’s name, the course name and number, and the date—all on separate, double-spaced lines.  Then double –space again and center the title above your text. (If your title required more than one line, double space between the lines.) Double-space again before beginning your text.  The title should be neither underlined nor written in all capital letters. Capitalize only the first, last, and principal words of the title.  Titles might end with a question mark or an exclamation mark if that is appropriate, but not in a period. (see sample title page)</a:t>
            </a:r>
            <a:endParaRPr/>
          </a:p>
          <a:p>
            <a:pPr marL="304800" lvl="0" indent="0" algn="l" rtl="0">
              <a:lnSpc>
                <a:spcPct val="80000"/>
              </a:lnSpc>
              <a:spcBef>
                <a:spcPts val="0"/>
              </a:spcBef>
              <a:spcAft>
                <a:spcPts val="0"/>
              </a:spcAft>
              <a:buSzPts val="800"/>
              <a:buNone/>
            </a:pPr>
            <a:r>
              <a:rPr lang="en-US" sz="800" b="1"/>
              <a:t>Page Numbers:</a:t>
            </a:r>
            <a:endParaRPr/>
          </a:p>
          <a:p>
            <a:pPr marL="304800" lvl="0" indent="0" algn="l" rtl="0">
              <a:lnSpc>
                <a:spcPct val="80000"/>
              </a:lnSpc>
              <a:spcBef>
                <a:spcPts val="0"/>
              </a:spcBef>
              <a:spcAft>
                <a:spcPts val="0"/>
              </a:spcAft>
              <a:buSzPts val="800"/>
              <a:buNone/>
            </a:pPr>
            <a:r>
              <a:rPr lang="en-US" sz="800"/>
              <a:t>Number your pages consecutively throughout the manuscript (including the first page) in the upper right-hand corner of each page, one-half inch from the top.</a:t>
            </a:r>
            <a:endParaRPr/>
          </a:p>
          <a:p>
            <a:pPr marL="304800" lvl="0" indent="0" algn="l" rtl="0">
              <a:lnSpc>
                <a:spcPct val="80000"/>
              </a:lnSpc>
              <a:spcBef>
                <a:spcPts val="0"/>
              </a:spcBef>
              <a:spcAft>
                <a:spcPts val="0"/>
              </a:spcAft>
              <a:buSzPts val="800"/>
              <a:buNone/>
            </a:pPr>
            <a:r>
              <a:rPr lang="en-US" sz="800" b="1"/>
              <a:t>Tables and Figures:</a:t>
            </a:r>
            <a:endParaRPr/>
          </a:p>
          <a:p>
            <a:pPr marL="304800" lvl="0" indent="0" algn="l" rtl="0">
              <a:lnSpc>
                <a:spcPct val="80000"/>
              </a:lnSpc>
              <a:spcBef>
                <a:spcPts val="0"/>
              </a:spcBef>
              <a:spcAft>
                <a:spcPts val="0"/>
              </a:spcAft>
              <a:buSzPts val="800"/>
              <a:buNone/>
            </a:pPr>
            <a:r>
              <a:rPr lang="en-US" sz="800"/>
              <a:t>Tables should be labeled ‘Table,” given an Arabic numeral, and captioned.  Other material such as photographs, images, charts, and line-drawings should be labeled ‘Figure” and be properly numbered and captioned.</a:t>
            </a:r>
            <a:endParaRPr/>
          </a:p>
          <a:p>
            <a:pPr marL="304800" lvl="0" indent="0" algn="l" rtl="0">
              <a:lnSpc>
                <a:spcPct val="80000"/>
              </a:lnSpc>
              <a:spcBef>
                <a:spcPts val="0"/>
              </a:spcBef>
              <a:spcAft>
                <a:spcPts val="0"/>
              </a:spcAft>
              <a:buSzPts val="800"/>
              <a:buNone/>
            </a:pPr>
            <a:r>
              <a:rPr lang="en-US" sz="800" b="1"/>
              <a:t>Binders:</a:t>
            </a:r>
            <a:endParaRPr/>
          </a:p>
          <a:p>
            <a:pPr marL="304800" lvl="0" indent="0" algn="l" rtl="0">
              <a:lnSpc>
                <a:spcPct val="80000"/>
              </a:lnSpc>
              <a:spcBef>
                <a:spcPts val="0"/>
              </a:spcBef>
              <a:spcAft>
                <a:spcPts val="0"/>
              </a:spcAft>
              <a:buSzPts val="800"/>
              <a:buNone/>
            </a:pPr>
            <a:r>
              <a:rPr lang="en-US" sz="800"/>
              <a:t>Generally, the simpler the better. A simple staple in the upper left-hand corner of your paper should suffice. </a:t>
            </a:r>
            <a:endParaRPr/>
          </a:p>
          <a:p>
            <a:pPr marL="304800" lvl="0" indent="0" algn="l" rtl="0">
              <a:lnSpc>
                <a:spcPct val="80000"/>
              </a:lnSpc>
              <a:spcBef>
                <a:spcPts val="0"/>
              </a:spcBef>
              <a:spcAft>
                <a:spcPts val="0"/>
              </a:spcAft>
              <a:buSzPts val="800"/>
              <a:buNone/>
            </a:pPr>
            <a:r>
              <a:rPr lang="en-US" sz="800" b="1"/>
              <a:t>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Shape 173"/>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4" name="Shape 17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Shape 180"/>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1" name="Shape 1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Shape 18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87" name="Shape 187"/>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8" name="Shape 188"/>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Shape 193"/>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4" name="Shape 19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Shape 200"/>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1" name="Shape 20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Shape 20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08" name="Shape 208"/>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9" name="Shape 209"/>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Shape 217"/>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8" name="Shape 21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Shape 225"/>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6" name="Shape 22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Shape 232"/>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3" name="Shape 23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Shape 23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40" name="Shape 240"/>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1" name="Shape 241"/>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18" name="Shape 118"/>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9" name="Shape 119"/>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Shape 246"/>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7" name="Shape 24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Shape 25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53" name="Shape 253"/>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4" name="Shape 254"/>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Shape 259"/>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Shape 267"/>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8" name="Shape 26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Shape 27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75" name="Shape 275"/>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6" name="Shape 276"/>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Shape 282"/>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83" name="Shape 28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Shape 289"/>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90" name="Shape 29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Shape 295"/>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96" name="Shape 29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Shape 301"/>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02" name="Shape 30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Shape 307"/>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08" name="Shape 3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Shape 12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5" name="Shape 12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Shape 31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15" name="Shape 315"/>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6" name="Shape 316"/>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Shape 321"/>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22" name="Shape 32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Shape 34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48" name="Shape 348"/>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9" name="Shape 349"/>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Shape 35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55" name="Shape 35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Shape 360"/>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61" name="Shape 36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Shape 366"/>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67" name="Shape 36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Shape 372"/>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3" name="Shape 37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Shape 37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79" name="Shape 379"/>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0" name="Shape 380"/>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Shape 38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86" name="Shape 386"/>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7" name="Shape 387"/>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Shape 393"/>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94" name="Shape 39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4</a:t>
            </a:fld>
            <a:endParaRPr/>
          </a:p>
        </p:txBody>
      </p:sp>
      <p:sp>
        <p:nvSpPr>
          <p:cNvPr id="132" name="Shape 13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33" name="Shape 133"/>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Shape 400"/>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01" name="Shape 40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Shape 406"/>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07" name="Shape 40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Shape 411"/>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12" name="Shape 41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Shape 42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421" name="Shape 421"/>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2" name="Shape 422"/>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43</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Shape 42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427" name="Shape 427"/>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8" name="Shape 428"/>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44</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Shape 433"/>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34" name="Shape 43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Shape 43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440" name="Shape 440"/>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1" name="Shape 441"/>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46</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Shape 446"/>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47" name="Shape 44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Shape 45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455" name="Shape 455"/>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6" name="Shape 456"/>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48</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Shape 461"/>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62" name="Shape 46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Shape 138"/>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9" name="Shape 13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Shape 46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468" name="Shape 468"/>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9" name="Shape 469"/>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50</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Shape 47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476" name="Shape 476"/>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7" name="Shape 477"/>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51</a:t>
            </a:fld>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2"/>
        <p:cNvGrpSpPr/>
        <p:nvPr/>
      </p:nvGrpSpPr>
      <p:grpSpPr>
        <a:xfrm>
          <a:off x="0" y="0"/>
          <a:ext cx="0" cy="0"/>
          <a:chOff x="0" y="0"/>
          <a:chExt cx="0" cy="0"/>
        </a:xfrm>
      </p:grpSpPr>
      <p:sp>
        <p:nvSpPr>
          <p:cNvPr id="483" name="Shape 483"/>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84" name="Shape 48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Shape 490"/>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91" name="Shape 49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Shape 49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498" name="Shape 498"/>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9" name="Shape 499"/>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54</a:t>
            </a:fld>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Shape 50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506" name="Shape 506"/>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7" name="Shape 507"/>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55</a:t>
            </a:fld>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Shape 51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514" name="Shape 514"/>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5" name="Shape 515"/>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56</a:t>
            </a:fld>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0"/>
        <p:cNvGrpSpPr/>
        <p:nvPr/>
      </p:nvGrpSpPr>
      <p:grpSpPr>
        <a:xfrm>
          <a:off x="0" y="0"/>
          <a:ext cx="0" cy="0"/>
          <a:chOff x="0" y="0"/>
          <a:chExt cx="0" cy="0"/>
        </a:xfrm>
      </p:grpSpPr>
      <p:sp>
        <p:nvSpPr>
          <p:cNvPr id="521" name="Shape 5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522" name="Shape 522"/>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3" name="Shape 523"/>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57</a:t>
            </a:fld>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8"/>
        <p:cNvGrpSpPr/>
        <p:nvPr/>
      </p:nvGrpSpPr>
      <p:grpSpPr>
        <a:xfrm>
          <a:off x="0" y="0"/>
          <a:ext cx="0" cy="0"/>
          <a:chOff x="0" y="0"/>
          <a:chExt cx="0" cy="0"/>
        </a:xfrm>
      </p:grpSpPr>
      <p:sp>
        <p:nvSpPr>
          <p:cNvPr id="529" name="Shape 529"/>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30" name="Shape 53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Shape 535"/>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36" name="Shape 53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Shape 14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5" name="Shape 14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1"/>
        <p:cNvGrpSpPr/>
        <p:nvPr/>
      </p:nvGrpSpPr>
      <p:grpSpPr>
        <a:xfrm>
          <a:off x="0" y="0"/>
          <a:ext cx="0" cy="0"/>
          <a:chOff x="0" y="0"/>
          <a:chExt cx="0" cy="0"/>
        </a:xfrm>
      </p:grpSpPr>
      <p:sp>
        <p:nvSpPr>
          <p:cNvPr id="542" name="Shape 542"/>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43" name="Shape 54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7"/>
        <p:cNvGrpSpPr/>
        <p:nvPr/>
      </p:nvGrpSpPr>
      <p:grpSpPr>
        <a:xfrm>
          <a:off x="0" y="0"/>
          <a:ext cx="0" cy="0"/>
          <a:chOff x="0" y="0"/>
          <a:chExt cx="0" cy="0"/>
        </a:xfrm>
      </p:grpSpPr>
      <p:sp>
        <p:nvSpPr>
          <p:cNvPr id="548" name="Shape 548"/>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49" name="Shape 54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3"/>
        <p:cNvGrpSpPr/>
        <p:nvPr/>
      </p:nvGrpSpPr>
      <p:grpSpPr>
        <a:xfrm>
          <a:off x="0" y="0"/>
          <a:ext cx="0" cy="0"/>
          <a:chOff x="0" y="0"/>
          <a:chExt cx="0" cy="0"/>
        </a:xfrm>
      </p:grpSpPr>
      <p:sp>
        <p:nvSpPr>
          <p:cNvPr id="554" name="Shape 55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555" name="Shape 555"/>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6" name="Shape 556"/>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62</a:t>
            </a:fld>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0"/>
        <p:cNvGrpSpPr/>
        <p:nvPr/>
      </p:nvGrpSpPr>
      <p:grpSpPr>
        <a:xfrm>
          <a:off x="0" y="0"/>
          <a:ext cx="0" cy="0"/>
          <a:chOff x="0" y="0"/>
          <a:chExt cx="0" cy="0"/>
        </a:xfrm>
      </p:grpSpPr>
      <p:sp>
        <p:nvSpPr>
          <p:cNvPr id="561" name="Shape 561"/>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62" name="Shape 56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
        <p:cNvGrpSpPr/>
        <p:nvPr/>
      </p:nvGrpSpPr>
      <p:grpSpPr>
        <a:xfrm>
          <a:off x="0" y="0"/>
          <a:ext cx="0" cy="0"/>
          <a:chOff x="0" y="0"/>
          <a:chExt cx="0" cy="0"/>
        </a:xfrm>
      </p:grpSpPr>
      <p:sp>
        <p:nvSpPr>
          <p:cNvPr id="568" name="Shape 56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569" name="Shape 569"/>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70" name="Shape 570"/>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64</a:t>
            </a:fld>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4"/>
        <p:cNvGrpSpPr/>
        <p:nvPr/>
      </p:nvGrpSpPr>
      <p:grpSpPr>
        <a:xfrm>
          <a:off x="0" y="0"/>
          <a:ext cx="0" cy="0"/>
          <a:chOff x="0" y="0"/>
          <a:chExt cx="0" cy="0"/>
        </a:xfrm>
      </p:grpSpPr>
      <p:sp>
        <p:nvSpPr>
          <p:cNvPr id="575" name="Shape 575"/>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76" name="Shape 57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0"/>
        <p:cNvGrpSpPr/>
        <p:nvPr/>
      </p:nvGrpSpPr>
      <p:grpSpPr>
        <a:xfrm>
          <a:off x="0" y="0"/>
          <a:ext cx="0" cy="0"/>
          <a:chOff x="0" y="0"/>
          <a:chExt cx="0" cy="0"/>
        </a:xfrm>
      </p:grpSpPr>
      <p:sp>
        <p:nvSpPr>
          <p:cNvPr id="581" name="Shape 5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582" name="Shape 582"/>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83" name="Shape 583"/>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66</a:t>
            </a:fld>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7"/>
        <p:cNvGrpSpPr/>
        <p:nvPr/>
      </p:nvGrpSpPr>
      <p:grpSpPr>
        <a:xfrm>
          <a:off x="0" y="0"/>
          <a:ext cx="0" cy="0"/>
          <a:chOff x="0" y="0"/>
          <a:chExt cx="0" cy="0"/>
        </a:xfrm>
      </p:grpSpPr>
      <p:sp>
        <p:nvSpPr>
          <p:cNvPr id="588" name="Shape 588"/>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89" name="Shape 58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Shape 15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51" name="Shape 151"/>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2" name="Shape 152"/>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Shape 15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58" name="Shape 158"/>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9" name="Shape 159"/>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Shape 16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66" name="Shape 166"/>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7" name="Shape 167"/>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4"/>
        <p:cNvGrpSpPr/>
        <p:nvPr/>
      </p:nvGrpSpPr>
      <p:grpSpPr>
        <a:xfrm>
          <a:off x="0" y="0"/>
          <a:ext cx="0" cy="0"/>
          <a:chOff x="0" y="0"/>
          <a:chExt cx="0" cy="0"/>
        </a:xfrm>
      </p:grpSpPr>
      <p:sp>
        <p:nvSpPr>
          <p:cNvPr id="25" name="Shape 25"/>
          <p:cNvSpPr txBox="1">
            <a:spLocks noGrp="1"/>
          </p:cNvSpPr>
          <p:nvPr>
            <p:ph type="ctrTitle"/>
          </p:nvPr>
        </p:nvSpPr>
        <p:spPr>
          <a:xfrm>
            <a:off x="685800" y="1736725"/>
            <a:ext cx="7772400" cy="1920900"/>
          </a:xfrm>
          <a:prstGeom prst="rect">
            <a:avLst/>
          </a:prstGeom>
          <a:noFill/>
          <a:ln>
            <a:noFill/>
          </a:ln>
        </p:spPr>
        <p:txBody>
          <a:bodyPr spcFirstLastPara="1" wrap="square" lIns="91425" tIns="91425" rIns="91425" bIns="91425" anchor="ctr" anchorCtr="0"/>
          <a:lstStyle>
            <a:lvl1pPr lvl="0" algn="ctr" rtl="0">
              <a:spcBef>
                <a:spcPts val="0"/>
              </a:spcBef>
              <a:spcAft>
                <a:spcPts val="0"/>
              </a:spcAft>
              <a:buSzPts val="1400"/>
              <a:buNone/>
              <a:defRPr sz="60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26" name="Shape 26"/>
          <p:cNvSpPr txBox="1">
            <a:spLocks noGrp="1"/>
          </p:cNvSpPr>
          <p:nvPr>
            <p:ph type="subTitle" idx="1"/>
          </p:nvPr>
        </p:nvSpPr>
        <p:spPr>
          <a:xfrm>
            <a:off x="1371600" y="3886200"/>
            <a:ext cx="6400800" cy="1752600"/>
          </a:xfrm>
          <a:prstGeom prst="rect">
            <a:avLst/>
          </a:prstGeom>
          <a:noFill/>
          <a:ln>
            <a:noFill/>
          </a:ln>
        </p:spPr>
        <p:txBody>
          <a:bodyPr spcFirstLastPara="1" wrap="square" lIns="91425" tIns="91425" rIns="91425" bIns="91425" anchor="t" anchorCtr="0"/>
          <a:lstStyle>
            <a:lvl1pPr lvl="0" algn="ctr" rtl="0">
              <a:spcBef>
                <a:spcPts val="640"/>
              </a:spcBef>
              <a:spcAft>
                <a:spcPts val="0"/>
              </a:spcAft>
              <a:buSzPts val="2240"/>
              <a:buFont typeface="Noto Sans Symbols"/>
              <a:buNone/>
              <a:defRPr/>
            </a:lvl1pPr>
            <a:lvl2pPr lvl="1" algn="l" rtl="0">
              <a:spcBef>
                <a:spcPts val="360"/>
              </a:spcBef>
              <a:spcAft>
                <a:spcPts val="0"/>
              </a:spcAft>
              <a:buSzPts val="1260"/>
              <a:buChar char="■"/>
              <a:defRPr/>
            </a:lvl2pPr>
            <a:lvl3pPr lvl="2" algn="l" rtl="0">
              <a:spcBef>
                <a:spcPts val="360"/>
              </a:spcBef>
              <a:spcAft>
                <a:spcPts val="0"/>
              </a:spcAft>
              <a:buSzPts val="1260"/>
              <a:buChar char="■"/>
              <a:defRPr/>
            </a:lvl3pPr>
            <a:lvl4pPr lvl="3" algn="l" rtl="0">
              <a:spcBef>
                <a:spcPts val="360"/>
              </a:spcBef>
              <a:spcAft>
                <a:spcPts val="0"/>
              </a:spcAft>
              <a:buSzPts val="1260"/>
              <a:buChar char="■"/>
              <a:defRPr/>
            </a:lvl4pPr>
            <a:lvl5pPr lvl="4" algn="l" rtl="0">
              <a:spcBef>
                <a:spcPts val="360"/>
              </a:spcBef>
              <a:spcAft>
                <a:spcPts val="0"/>
              </a:spcAft>
              <a:buSzPts val="1260"/>
              <a:buChar char="■"/>
              <a:defRPr/>
            </a:lvl5pPr>
            <a:lvl6pPr lvl="5" algn="l" rtl="0">
              <a:spcBef>
                <a:spcPts val="360"/>
              </a:spcBef>
              <a:spcAft>
                <a:spcPts val="0"/>
              </a:spcAft>
              <a:buSzPts val="1260"/>
              <a:buChar char="■"/>
              <a:defRPr/>
            </a:lvl6pPr>
            <a:lvl7pPr lvl="6" algn="l" rtl="0">
              <a:spcBef>
                <a:spcPts val="360"/>
              </a:spcBef>
              <a:spcAft>
                <a:spcPts val="0"/>
              </a:spcAft>
              <a:buSzPts val="1260"/>
              <a:buChar char="■"/>
              <a:defRPr/>
            </a:lvl7pPr>
            <a:lvl8pPr lvl="7" algn="l" rtl="0">
              <a:spcBef>
                <a:spcPts val="360"/>
              </a:spcBef>
              <a:spcAft>
                <a:spcPts val="0"/>
              </a:spcAft>
              <a:buSzPts val="1260"/>
              <a:buChar char="■"/>
              <a:defRPr/>
            </a:lvl8pPr>
            <a:lvl9pPr lvl="8" algn="l" rtl="0">
              <a:spcBef>
                <a:spcPts val="360"/>
              </a:spcBef>
              <a:spcAft>
                <a:spcPts val="0"/>
              </a:spcAft>
              <a:buSzPts val="1260"/>
              <a:buChar char="■"/>
              <a:defRPr/>
            </a:lvl9pPr>
          </a:lstStyle>
          <a:p>
            <a:endParaRPr/>
          </a:p>
        </p:txBody>
      </p:sp>
      <p:sp>
        <p:nvSpPr>
          <p:cNvPr id="27" name="Shape 27"/>
          <p:cNvSpPr txBox="1">
            <a:spLocks noGrp="1"/>
          </p:cNvSpPr>
          <p:nvPr>
            <p:ph type="dt" idx="10"/>
          </p:nvPr>
        </p:nvSpPr>
        <p:spPr>
          <a:xfrm>
            <a:off x="457200" y="6248400"/>
            <a:ext cx="2133600" cy="476400"/>
          </a:xfrm>
          <a:prstGeom prst="rect">
            <a:avLst/>
          </a:prstGeom>
          <a:noFill/>
          <a:ln>
            <a:noFill/>
          </a:ln>
        </p:spPr>
        <p:txBody>
          <a:bodyPr spcFirstLastPara="1" wrap="square" lIns="91425" tIns="91425" rIns="91425" bIns="91425" anchor="b" anchorCtr="0"/>
          <a:lstStyle>
            <a:lvl1pPr lvl="0" algn="l" rtl="0">
              <a:lnSpc>
                <a:spcPct val="100000"/>
              </a:lnSpc>
              <a:spcBef>
                <a:spcPts val="0"/>
              </a:spcBef>
              <a:spcAft>
                <a:spcPts val="0"/>
              </a:spcAft>
              <a:buSzPts val="1400"/>
              <a:buNone/>
              <a:defRPr sz="1200">
                <a:latin typeface="Arial"/>
                <a:ea typeface="Arial"/>
                <a:cs typeface="Arial"/>
                <a:sym typeface="Aria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8" name="Shape 28"/>
          <p:cNvSpPr txBox="1">
            <a:spLocks noGrp="1"/>
          </p:cNvSpPr>
          <p:nvPr>
            <p:ph type="ftr" idx="11"/>
          </p:nvPr>
        </p:nvSpPr>
        <p:spPr>
          <a:xfrm>
            <a:off x="3124200" y="6251575"/>
            <a:ext cx="2895600" cy="476400"/>
          </a:xfrm>
          <a:prstGeom prst="rect">
            <a:avLst/>
          </a:prstGeom>
          <a:noFill/>
          <a:ln>
            <a:noFill/>
          </a:ln>
        </p:spPr>
        <p:txBody>
          <a:bodyPr spcFirstLastPara="1" wrap="square" lIns="91425" tIns="91425" rIns="91425" bIns="91425" anchor="b"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9" name="Shape 29"/>
          <p:cNvSpPr txBox="1">
            <a:spLocks noGrp="1"/>
          </p:cNvSpPr>
          <p:nvPr>
            <p:ph type="sldNum" idx="12"/>
          </p:nvPr>
        </p:nvSpPr>
        <p:spPr>
          <a:xfrm>
            <a:off x="6553200" y="6254750"/>
            <a:ext cx="2133600" cy="476400"/>
          </a:xfrm>
          <a:prstGeom prst="rect">
            <a:avLst/>
          </a:prstGeom>
          <a:noFill/>
          <a:ln>
            <a:noFill/>
          </a:ln>
        </p:spPr>
        <p:txBody>
          <a:bodyPr spcFirstLastPara="1" wrap="square" lIns="91425" tIns="45700" rIns="91425" bIns="45700" anchor="b" anchorCtr="0">
            <a:noAutofit/>
          </a:bodyPr>
          <a:lstStyle>
            <a:lvl1pPr marL="0" marR="0" lvl="0" indent="0" algn="r"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transition spd="slow">
    <p:push/>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95"/>
        <p:cNvGrpSpPr/>
        <p:nvPr/>
      </p:nvGrpSpPr>
      <p:grpSpPr>
        <a:xfrm>
          <a:off x="0" y="0"/>
          <a:ext cx="0" cy="0"/>
          <a:chOff x="0" y="0"/>
          <a:chExt cx="0" cy="0"/>
        </a:xfrm>
      </p:grpSpPr>
      <p:sp>
        <p:nvSpPr>
          <p:cNvPr id="96" name="Shape 96"/>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97" name="Shape 97"/>
          <p:cNvSpPr txBox="1">
            <a:spLocks noGrp="1"/>
          </p:cNvSpPr>
          <p:nvPr>
            <p:ph type="body" idx="1"/>
          </p:nvPr>
        </p:nvSpPr>
        <p:spPr>
          <a:xfrm>
            <a:off x="457200" y="1600200"/>
            <a:ext cx="4038600" cy="4526100"/>
          </a:xfrm>
          <a:prstGeom prst="rect">
            <a:avLst/>
          </a:prstGeom>
          <a:noFill/>
          <a:ln>
            <a:noFill/>
          </a:ln>
        </p:spPr>
        <p:txBody>
          <a:bodyPr spcFirstLastPara="1" wrap="square" lIns="91425" tIns="91425" rIns="91425" bIns="91425" anchor="t" anchorCtr="0"/>
          <a:lstStyle>
            <a:lvl1pPr marL="457200" lvl="0" indent="-353060" algn="l" rtl="0">
              <a:spcBef>
                <a:spcPts val="560"/>
              </a:spcBef>
              <a:spcAft>
                <a:spcPts val="0"/>
              </a:spcAft>
              <a:buSzPts val="1960"/>
              <a:buChar char="■"/>
              <a:defRPr sz="2800"/>
            </a:lvl1pPr>
            <a:lvl2pPr marL="914400" lvl="1" indent="-335280" algn="l" rtl="0">
              <a:spcBef>
                <a:spcPts val="480"/>
              </a:spcBef>
              <a:spcAft>
                <a:spcPts val="0"/>
              </a:spcAft>
              <a:buSzPts val="1680"/>
              <a:buChar char="■"/>
              <a:defRPr sz="2400"/>
            </a:lvl2pPr>
            <a:lvl3pPr marL="1371600" lvl="2" indent="-317500" algn="l" rtl="0">
              <a:spcBef>
                <a:spcPts val="400"/>
              </a:spcBef>
              <a:spcAft>
                <a:spcPts val="0"/>
              </a:spcAft>
              <a:buSzPts val="1400"/>
              <a:buChar char="■"/>
              <a:defRPr sz="2000"/>
            </a:lvl3pPr>
            <a:lvl4pPr marL="1828800" lvl="3" indent="-308610" algn="l" rtl="0">
              <a:spcBef>
                <a:spcPts val="360"/>
              </a:spcBef>
              <a:spcAft>
                <a:spcPts val="0"/>
              </a:spcAft>
              <a:buSzPts val="1260"/>
              <a:buChar char="■"/>
              <a:defRPr sz="1800"/>
            </a:lvl4pPr>
            <a:lvl5pPr marL="2286000" lvl="4" indent="-308610" algn="l" rtl="0">
              <a:spcBef>
                <a:spcPts val="360"/>
              </a:spcBef>
              <a:spcAft>
                <a:spcPts val="0"/>
              </a:spcAft>
              <a:buSzPts val="1260"/>
              <a:buChar char="■"/>
              <a:defRPr sz="1800"/>
            </a:lvl5pPr>
            <a:lvl6pPr marL="2743200" lvl="5" indent="-308610" algn="l" rtl="0">
              <a:spcBef>
                <a:spcPts val="360"/>
              </a:spcBef>
              <a:spcAft>
                <a:spcPts val="0"/>
              </a:spcAft>
              <a:buSzPts val="1260"/>
              <a:buChar char="■"/>
              <a:defRPr sz="1800"/>
            </a:lvl6pPr>
            <a:lvl7pPr marL="3200400" lvl="6" indent="-308610" algn="l" rtl="0">
              <a:spcBef>
                <a:spcPts val="360"/>
              </a:spcBef>
              <a:spcAft>
                <a:spcPts val="0"/>
              </a:spcAft>
              <a:buSzPts val="1260"/>
              <a:buChar char="■"/>
              <a:defRPr sz="1800"/>
            </a:lvl7pPr>
            <a:lvl8pPr marL="3657600" lvl="7" indent="-308609" algn="l" rtl="0">
              <a:spcBef>
                <a:spcPts val="360"/>
              </a:spcBef>
              <a:spcAft>
                <a:spcPts val="0"/>
              </a:spcAft>
              <a:buSzPts val="1260"/>
              <a:buChar char="■"/>
              <a:defRPr sz="1800"/>
            </a:lvl8pPr>
            <a:lvl9pPr marL="4114800" lvl="8" indent="-308609" algn="l" rtl="0">
              <a:spcBef>
                <a:spcPts val="360"/>
              </a:spcBef>
              <a:spcAft>
                <a:spcPts val="0"/>
              </a:spcAft>
              <a:buSzPts val="1260"/>
              <a:buChar char="■"/>
              <a:defRPr sz="1800"/>
            </a:lvl9pPr>
          </a:lstStyle>
          <a:p>
            <a:endParaRPr/>
          </a:p>
        </p:txBody>
      </p:sp>
      <p:sp>
        <p:nvSpPr>
          <p:cNvPr id="98" name="Shape 98"/>
          <p:cNvSpPr txBox="1">
            <a:spLocks noGrp="1"/>
          </p:cNvSpPr>
          <p:nvPr>
            <p:ph type="body" idx="2"/>
          </p:nvPr>
        </p:nvSpPr>
        <p:spPr>
          <a:xfrm>
            <a:off x="4648200" y="1600200"/>
            <a:ext cx="4038600" cy="4526100"/>
          </a:xfrm>
          <a:prstGeom prst="rect">
            <a:avLst/>
          </a:prstGeom>
          <a:noFill/>
          <a:ln>
            <a:noFill/>
          </a:ln>
        </p:spPr>
        <p:txBody>
          <a:bodyPr spcFirstLastPara="1" wrap="square" lIns="91425" tIns="91425" rIns="91425" bIns="91425" anchor="t" anchorCtr="0"/>
          <a:lstStyle>
            <a:lvl1pPr marL="457200" lvl="0" indent="-353060" algn="l" rtl="0">
              <a:spcBef>
                <a:spcPts val="560"/>
              </a:spcBef>
              <a:spcAft>
                <a:spcPts val="0"/>
              </a:spcAft>
              <a:buSzPts val="1960"/>
              <a:buChar char="■"/>
              <a:defRPr sz="2800"/>
            </a:lvl1pPr>
            <a:lvl2pPr marL="914400" lvl="1" indent="-335280" algn="l" rtl="0">
              <a:spcBef>
                <a:spcPts val="480"/>
              </a:spcBef>
              <a:spcAft>
                <a:spcPts val="0"/>
              </a:spcAft>
              <a:buSzPts val="1680"/>
              <a:buChar char="■"/>
              <a:defRPr sz="2400"/>
            </a:lvl2pPr>
            <a:lvl3pPr marL="1371600" lvl="2" indent="-317500" algn="l" rtl="0">
              <a:spcBef>
                <a:spcPts val="400"/>
              </a:spcBef>
              <a:spcAft>
                <a:spcPts val="0"/>
              </a:spcAft>
              <a:buSzPts val="1400"/>
              <a:buChar char="■"/>
              <a:defRPr sz="2000"/>
            </a:lvl3pPr>
            <a:lvl4pPr marL="1828800" lvl="3" indent="-308610" algn="l" rtl="0">
              <a:spcBef>
                <a:spcPts val="360"/>
              </a:spcBef>
              <a:spcAft>
                <a:spcPts val="0"/>
              </a:spcAft>
              <a:buSzPts val="1260"/>
              <a:buChar char="■"/>
              <a:defRPr sz="1800"/>
            </a:lvl4pPr>
            <a:lvl5pPr marL="2286000" lvl="4" indent="-308610" algn="l" rtl="0">
              <a:spcBef>
                <a:spcPts val="360"/>
              </a:spcBef>
              <a:spcAft>
                <a:spcPts val="0"/>
              </a:spcAft>
              <a:buSzPts val="1260"/>
              <a:buChar char="■"/>
              <a:defRPr sz="1800"/>
            </a:lvl5pPr>
            <a:lvl6pPr marL="2743200" lvl="5" indent="-308610" algn="l" rtl="0">
              <a:spcBef>
                <a:spcPts val="360"/>
              </a:spcBef>
              <a:spcAft>
                <a:spcPts val="0"/>
              </a:spcAft>
              <a:buSzPts val="1260"/>
              <a:buChar char="■"/>
              <a:defRPr sz="1800"/>
            </a:lvl6pPr>
            <a:lvl7pPr marL="3200400" lvl="6" indent="-308610" algn="l" rtl="0">
              <a:spcBef>
                <a:spcPts val="360"/>
              </a:spcBef>
              <a:spcAft>
                <a:spcPts val="0"/>
              </a:spcAft>
              <a:buSzPts val="1260"/>
              <a:buChar char="■"/>
              <a:defRPr sz="1800"/>
            </a:lvl7pPr>
            <a:lvl8pPr marL="3657600" lvl="7" indent="-308609" algn="l" rtl="0">
              <a:spcBef>
                <a:spcPts val="360"/>
              </a:spcBef>
              <a:spcAft>
                <a:spcPts val="0"/>
              </a:spcAft>
              <a:buSzPts val="1260"/>
              <a:buChar char="■"/>
              <a:defRPr sz="1800"/>
            </a:lvl8pPr>
            <a:lvl9pPr marL="4114800" lvl="8" indent="-308609" algn="l" rtl="0">
              <a:spcBef>
                <a:spcPts val="360"/>
              </a:spcBef>
              <a:spcAft>
                <a:spcPts val="0"/>
              </a:spcAft>
              <a:buSzPts val="1260"/>
              <a:buChar char="■"/>
              <a:defRPr sz="1800"/>
            </a:lvl9pPr>
          </a:lstStyle>
          <a:p>
            <a:endParaRPr/>
          </a:p>
        </p:txBody>
      </p:sp>
      <p:sp>
        <p:nvSpPr>
          <p:cNvPr id="99" name="Shape 99"/>
          <p:cNvSpPr txBox="1">
            <a:spLocks noGrp="1"/>
          </p:cNvSpPr>
          <p:nvPr>
            <p:ph type="dt" idx="10"/>
          </p:nvPr>
        </p:nvSpPr>
        <p:spPr>
          <a:xfrm>
            <a:off x="457200" y="6251575"/>
            <a:ext cx="2133600" cy="476400"/>
          </a:xfrm>
          <a:prstGeom prst="rect">
            <a:avLst/>
          </a:prstGeom>
          <a:noFill/>
          <a:ln>
            <a:noFill/>
          </a:ln>
        </p:spPr>
        <p:txBody>
          <a:bodyPr spcFirstLastPara="1" wrap="square" lIns="91425" tIns="91425" rIns="91425" bIns="91425" anchor="b" anchorCtr="0"/>
          <a:lstStyle>
            <a:lvl1pPr lvl="0" algn="l" rtl="0">
              <a:lnSpc>
                <a:spcPct val="100000"/>
              </a:lnSpc>
              <a:spcBef>
                <a:spcPts val="0"/>
              </a:spcBef>
              <a:spcAft>
                <a:spcPts val="0"/>
              </a:spcAft>
              <a:buSzPts val="1400"/>
              <a:buNone/>
              <a:defRPr sz="1200">
                <a:latin typeface="Arial"/>
                <a:ea typeface="Arial"/>
                <a:cs typeface="Arial"/>
                <a:sym typeface="Aria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00" name="Shape 100"/>
          <p:cNvSpPr txBox="1">
            <a:spLocks noGrp="1"/>
          </p:cNvSpPr>
          <p:nvPr>
            <p:ph type="sldNum" idx="12"/>
          </p:nvPr>
        </p:nvSpPr>
        <p:spPr>
          <a:xfrm>
            <a:off x="6553200" y="6248400"/>
            <a:ext cx="2133600" cy="476400"/>
          </a:xfrm>
          <a:prstGeom prst="rect">
            <a:avLst/>
          </a:prstGeom>
          <a:noFill/>
          <a:ln>
            <a:noFill/>
          </a:ln>
        </p:spPr>
        <p:txBody>
          <a:bodyPr spcFirstLastPara="1" wrap="square" lIns="91425" tIns="45700" rIns="91425" bIns="45700" anchor="b" anchorCtr="0">
            <a:noAutofit/>
          </a:bodyPr>
          <a:lstStyle>
            <a:lvl1pPr marL="0" marR="0" lvl="0" indent="0" algn="r"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
        <p:nvSpPr>
          <p:cNvPr id="101" name="Shape 101"/>
          <p:cNvSpPr txBox="1">
            <a:spLocks noGrp="1"/>
          </p:cNvSpPr>
          <p:nvPr>
            <p:ph type="ftr" idx="11"/>
          </p:nvPr>
        </p:nvSpPr>
        <p:spPr>
          <a:xfrm>
            <a:off x="3124200" y="6248400"/>
            <a:ext cx="2895600" cy="476400"/>
          </a:xfrm>
          <a:prstGeom prst="rect">
            <a:avLst/>
          </a:prstGeom>
          <a:noFill/>
          <a:ln>
            <a:noFill/>
          </a:ln>
        </p:spPr>
        <p:txBody>
          <a:bodyPr spcFirstLastPara="1" wrap="square" lIns="91425" tIns="91425" rIns="91425" bIns="91425" anchor="b"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cSld>
  <p:clrMapOvr>
    <a:masterClrMapping/>
  </p:clrMapOvr>
  <p:transition spd="slow">
    <p:push/>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2"/>
        <p:cNvGrpSpPr/>
        <p:nvPr/>
      </p:nvGrpSpPr>
      <p:grpSpPr>
        <a:xfrm>
          <a:off x="0" y="0"/>
          <a:ext cx="0" cy="0"/>
          <a:chOff x="0" y="0"/>
          <a:chExt cx="0" cy="0"/>
        </a:xfrm>
      </p:grpSpPr>
      <p:sp>
        <p:nvSpPr>
          <p:cNvPr id="103" name="Shape 103"/>
          <p:cNvSpPr txBox="1">
            <a:spLocks noGrp="1"/>
          </p:cNvSpPr>
          <p:nvPr>
            <p:ph type="title"/>
          </p:nvPr>
        </p:nvSpPr>
        <p:spPr>
          <a:xfrm>
            <a:off x="722313" y="4406900"/>
            <a:ext cx="7772400" cy="1362000"/>
          </a:xfrm>
          <a:prstGeom prst="rect">
            <a:avLst/>
          </a:prstGeom>
          <a:noFill/>
          <a:ln>
            <a:noFill/>
          </a:ln>
        </p:spPr>
        <p:txBody>
          <a:bodyPr spcFirstLastPara="1" wrap="square" lIns="91425" tIns="91425" rIns="91425" bIns="91425" anchor="t" anchorCtr="0"/>
          <a:lstStyle>
            <a:lvl1pPr lvl="0" algn="l" rtl="0">
              <a:spcBef>
                <a:spcPts val="0"/>
              </a:spcBef>
              <a:spcAft>
                <a:spcPts val="0"/>
              </a:spcAft>
              <a:buSzPts val="1400"/>
              <a:buNone/>
              <a:defRPr sz="4000" b="1" cap="none"/>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04" name="Shape 104"/>
          <p:cNvSpPr txBox="1">
            <a:spLocks noGrp="1"/>
          </p:cNvSpPr>
          <p:nvPr>
            <p:ph type="body" idx="1"/>
          </p:nvPr>
        </p:nvSpPr>
        <p:spPr>
          <a:xfrm>
            <a:off x="722313" y="2906713"/>
            <a:ext cx="7772400" cy="1500300"/>
          </a:xfrm>
          <a:prstGeom prst="rect">
            <a:avLst/>
          </a:prstGeom>
          <a:noFill/>
          <a:ln>
            <a:noFill/>
          </a:ln>
        </p:spPr>
        <p:txBody>
          <a:bodyPr spcFirstLastPara="1" wrap="square" lIns="91425" tIns="91425" rIns="91425" bIns="91425" anchor="b" anchorCtr="0"/>
          <a:lstStyle>
            <a:lvl1pPr marL="457200" lvl="0" indent="-228600" algn="l" rtl="0">
              <a:spcBef>
                <a:spcPts val="400"/>
              </a:spcBef>
              <a:spcAft>
                <a:spcPts val="0"/>
              </a:spcAft>
              <a:buSzPts val="1400"/>
              <a:buNone/>
              <a:defRPr sz="2000"/>
            </a:lvl1pPr>
            <a:lvl2pPr marL="914400" lvl="1" indent="-228600" algn="l" rtl="0">
              <a:spcBef>
                <a:spcPts val="360"/>
              </a:spcBef>
              <a:spcAft>
                <a:spcPts val="0"/>
              </a:spcAft>
              <a:buSzPts val="1260"/>
              <a:buNone/>
              <a:defRPr sz="1800"/>
            </a:lvl2pPr>
            <a:lvl3pPr marL="1371600" lvl="2" indent="-228600" algn="l" rtl="0">
              <a:spcBef>
                <a:spcPts val="320"/>
              </a:spcBef>
              <a:spcAft>
                <a:spcPts val="0"/>
              </a:spcAft>
              <a:buSzPts val="1120"/>
              <a:buNone/>
              <a:defRPr sz="1600"/>
            </a:lvl3pPr>
            <a:lvl4pPr marL="1828800" lvl="3" indent="-228600" algn="l" rtl="0">
              <a:spcBef>
                <a:spcPts val="280"/>
              </a:spcBef>
              <a:spcAft>
                <a:spcPts val="0"/>
              </a:spcAft>
              <a:buSzPts val="980"/>
              <a:buNone/>
              <a:defRPr sz="1400"/>
            </a:lvl4pPr>
            <a:lvl5pPr marL="2286000" lvl="4" indent="-228600" algn="l" rtl="0">
              <a:spcBef>
                <a:spcPts val="280"/>
              </a:spcBef>
              <a:spcAft>
                <a:spcPts val="0"/>
              </a:spcAft>
              <a:buSzPts val="980"/>
              <a:buNone/>
              <a:defRPr sz="1400"/>
            </a:lvl5pPr>
            <a:lvl6pPr marL="2743200" lvl="5" indent="-228600" algn="l" rtl="0">
              <a:spcBef>
                <a:spcPts val="280"/>
              </a:spcBef>
              <a:spcAft>
                <a:spcPts val="0"/>
              </a:spcAft>
              <a:buSzPts val="980"/>
              <a:buNone/>
              <a:defRPr sz="1400"/>
            </a:lvl6pPr>
            <a:lvl7pPr marL="3200400" lvl="6" indent="-228600" algn="l" rtl="0">
              <a:spcBef>
                <a:spcPts val="280"/>
              </a:spcBef>
              <a:spcAft>
                <a:spcPts val="0"/>
              </a:spcAft>
              <a:buSzPts val="980"/>
              <a:buNone/>
              <a:defRPr sz="1400"/>
            </a:lvl7pPr>
            <a:lvl8pPr marL="3657600" lvl="7" indent="-228600" algn="l" rtl="0">
              <a:spcBef>
                <a:spcPts val="280"/>
              </a:spcBef>
              <a:spcAft>
                <a:spcPts val="0"/>
              </a:spcAft>
              <a:buSzPts val="980"/>
              <a:buNone/>
              <a:defRPr sz="1400"/>
            </a:lvl8pPr>
            <a:lvl9pPr marL="4114800" lvl="8" indent="-228600" algn="l" rtl="0">
              <a:spcBef>
                <a:spcPts val="280"/>
              </a:spcBef>
              <a:spcAft>
                <a:spcPts val="0"/>
              </a:spcAft>
              <a:buSzPts val="980"/>
              <a:buNone/>
              <a:defRPr sz="1400"/>
            </a:lvl9pPr>
          </a:lstStyle>
          <a:p>
            <a:endParaRPr/>
          </a:p>
        </p:txBody>
      </p:sp>
      <p:sp>
        <p:nvSpPr>
          <p:cNvPr id="105" name="Shape 105"/>
          <p:cNvSpPr txBox="1">
            <a:spLocks noGrp="1"/>
          </p:cNvSpPr>
          <p:nvPr>
            <p:ph type="dt" idx="10"/>
          </p:nvPr>
        </p:nvSpPr>
        <p:spPr>
          <a:xfrm>
            <a:off x="457200" y="6251575"/>
            <a:ext cx="2133600" cy="476400"/>
          </a:xfrm>
          <a:prstGeom prst="rect">
            <a:avLst/>
          </a:prstGeom>
          <a:noFill/>
          <a:ln>
            <a:noFill/>
          </a:ln>
        </p:spPr>
        <p:txBody>
          <a:bodyPr spcFirstLastPara="1" wrap="square" lIns="91425" tIns="91425" rIns="91425" bIns="91425" anchor="b" anchorCtr="0"/>
          <a:lstStyle>
            <a:lvl1pPr lvl="0" algn="l" rtl="0">
              <a:lnSpc>
                <a:spcPct val="100000"/>
              </a:lnSpc>
              <a:spcBef>
                <a:spcPts val="0"/>
              </a:spcBef>
              <a:spcAft>
                <a:spcPts val="0"/>
              </a:spcAft>
              <a:buSzPts val="1400"/>
              <a:buNone/>
              <a:defRPr sz="1200">
                <a:latin typeface="Arial"/>
                <a:ea typeface="Arial"/>
                <a:cs typeface="Arial"/>
                <a:sym typeface="Aria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06" name="Shape 106"/>
          <p:cNvSpPr txBox="1">
            <a:spLocks noGrp="1"/>
          </p:cNvSpPr>
          <p:nvPr>
            <p:ph type="sldNum" idx="12"/>
          </p:nvPr>
        </p:nvSpPr>
        <p:spPr>
          <a:xfrm>
            <a:off x="6553200" y="6248400"/>
            <a:ext cx="2133600" cy="476400"/>
          </a:xfrm>
          <a:prstGeom prst="rect">
            <a:avLst/>
          </a:prstGeom>
          <a:noFill/>
          <a:ln>
            <a:noFill/>
          </a:ln>
        </p:spPr>
        <p:txBody>
          <a:bodyPr spcFirstLastPara="1" wrap="square" lIns="91425" tIns="45700" rIns="91425" bIns="45700" anchor="b" anchorCtr="0">
            <a:noAutofit/>
          </a:bodyPr>
          <a:lstStyle>
            <a:lvl1pPr marL="0" marR="0" lvl="0" indent="0" algn="r"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
        <p:nvSpPr>
          <p:cNvPr id="107" name="Shape 107"/>
          <p:cNvSpPr txBox="1">
            <a:spLocks noGrp="1"/>
          </p:cNvSpPr>
          <p:nvPr>
            <p:ph type="ftr" idx="11"/>
          </p:nvPr>
        </p:nvSpPr>
        <p:spPr>
          <a:xfrm>
            <a:off x="3124200" y="6248400"/>
            <a:ext cx="2895600" cy="476400"/>
          </a:xfrm>
          <a:prstGeom prst="rect">
            <a:avLst/>
          </a:prstGeom>
          <a:noFill/>
          <a:ln>
            <a:noFill/>
          </a:ln>
        </p:spPr>
        <p:txBody>
          <a:bodyPr spcFirstLastPara="1" wrap="square" lIns="91425" tIns="91425" rIns="91425" bIns="91425" anchor="b"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cSld>
  <p:clrMapOvr>
    <a:masterClrMapping/>
  </p:clrMapOvr>
  <p:transition spd="slow">
    <p:push/>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8194" name="Group 2"/>
          <p:cNvGrpSpPr>
            <a:grpSpLocks/>
          </p:cNvGrpSpPr>
          <p:nvPr/>
        </p:nvGrpSpPr>
        <p:grpSpPr bwMode="auto">
          <a:xfrm>
            <a:off x="0" y="0"/>
            <a:ext cx="9144000" cy="6856413"/>
            <a:chOff x="0" y="0"/>
            <a:chExt cx="5760" cy="4319"/>
          </a:xfrm>
        </p:grpSpPr>
        <p:sp>
          <p:nvSpPr>
            <p:cNvPr id="8195" name="Freeform 3"/>
            <p:cNvSpPr>
              <a:spLocks/>
            </p:cNvSpPr>
            <p:nvPr/>
          </p:nvSpPr>
          <p:spPr bwMode="hidden">
            <a:xfrm>
              <a:off x="0" y="12"/>
              <a:ext cx="5758" cy="3273"/>
            </a:xfrm>
            <a:custGeom>
              <a:avLst/>
              <a:gdLst>
                <a:gd name="T0" fmla="*/ 3193 w 5740"/>
                <a:gd name="T1" fmla="*/ 1816 h 3273"/>
                <a:gd name="T2" fmla="*/ 0 w 5740"/>
                <a:gd name="T3" fmla="*/ 0 h 3273"/>
                <a:gd name="T4" fmla="*/ 0 w 5740"/>
                <a:gd name="T5" fmla="*/ 522 h 3273"/>
                <a:gd name="T6" fmla="*/ 3037 w 5740"/>
                <a:gd name="T7" fmla="*/ 1978 h 3273"/>
                <a:gd name="T8" fmla="*/ 5740 w 5740"/>
                <a:gd name="T9" fmla="*/ 3273 h 3273"/>
                <a:gd name="T10" fmla="*/ 5740 w 5740"/>
                <a:gd name="T11" fmla="*/ 3267 h 3273"/>
                <a:gd name="T12" fmla="*/ 3193 w 5740"/>
                <a:gd name="T13" fmla="*/ 1816 h 3273"/>
                <a:gd name="T14" fmla="*/ 3193 w 5740"/>
                <a:gd name="T15" fmla="*/ 1816 h 32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rtl="1" fontAlgn="base">
                <a:spcBef>
                  <a:spcPct val="0"/>
                </a:spcBef>
                <a:spcAft>
                  <a:spcPct val="0"/>
                </a:spcAft>
                <a:buClrTx/>
                <a:buFontTx/>
                <a:buNone/>
              </a:pPr>
              <a:endParaRPr lang="ar-EG" sz="6000" b="1" kern="1200" smtClean="0">
                <a:solidFill>
                  <a:srgbClr val="FFFF00"/>
                </a:solidFill>
                <a:effectLst>
                  <a:outerShdw blurRad="38100" dist="38100" dir="2700000" algn="tl">
                    <a:srgbClr val="000000">
                      <a:alpha val="43137"/>
                    </a:srgbClr>
                  </a:outerShdw>
                </a:effectLst>
                <a:latin typeface="Arial" pitchFamily="34" charset="0"/>
                <a:ea typeface="+mn-ea"/>
                <a:cs typeface="Arial" pitchFamily="34" charset="0"/>
              </a:endParaRPr>
            </a:p>
          </p:txBody>
        </p:sp>
        <p:sp>
          <p:nvSpPr>
            <p:cNvPr id="8196" name="Freeform 4"/>
            <p:cNvSpPr>
              <a:spLocks/>
            </p:cNvSpPr>
            <p:nvPr/>
          </p:nvSpPr>
          <p:spPr bwMode="hidden">
            <a:xfrm>
              <a:off x="149" y="0"/>
              <a:ext cx="5609" cy="3243"/>
            </a:xfrm>
            <a:custGeom>
              <a:avLst/>
              <a:gdLst>
                <a:gd name="T0" fmla="*/ 3163 w 5591"/>
                <a:gd name="T1" fmla="*/ 1714 h 3243"/>
                <a:gd name="T2" fmla="*/ 431 w 5591"/>
                <a:gd name="T3" fmla="*/ 0 h 3243"/>
                <a:gd name="T4" fmla="*/ 0 w 5591"/>
                <a:gd name="T5" fmla="*/ 0 h 3243"/>
                <a:gd name="T6" fmla="*/ 3086 w 5591"/>
                <a:gd name="T7" fmla="*/ 1786 h 3243"/>
                <a:gd name="T8" fmla="*/ 5591 w 5591"/>
                <a:gd name="T9" fmla="*/ 3243 h 3243"/>
                <a:gd name="T10" fmla="*/ 5591 w 5591"/>
                <a:gd name="T11" fmla="*/ 3237 h 3243"/>
                <a:gd name="T12" fmla="*/ 3163 w 5591"/>
                <a:gd name="T13" fmla="*/ 1714 h 3243"/>
                <a:gd name="T14" fmla="*/ 3163 w 5591"/>
                <a:gd name="T15" fmla="*/ 1714 h 32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rtl="1" fontAlgn="base">
                <a:spcBef>
                  <a:spcPct val="0"/>
                </a:spcBef>
                <a:spcAft>
                  <a:spcPct val="0"/>
                </a:spcAft>
                <a:buClrTx/>
                <a:buFontTx/>
                <a:buNone/>
              </a:pPr>
              <a:endParaRPr lang="ar-EG" sz="6000" b="1" kern="1200" smtClean="0">
                <a:solidFill>
                  <a:srgbClr val="FFFF00"/>
                </a:solidFill>
                <a:effectLst>
                  <a:outerShdw blurRad="38100" dist="38100" dir="2700000" algn="tl">
                    <a:srgbClr val="000000">
                      <a:alpha val="43137"/>
                    </a:srgbClr>
                  </a:outerShdw>
                </a:effectLst>
                <a:latin typeface="Arial" pitchFamily="34" charset="0"/>
                <a:ea typeface="+mn-ea"/>
                <a:cs typeface="Arial" pitchFamily="34" charset="0"/>
              </a:endParaRPr>
            </a:p>
          </p:txBody>
        </p:sp>
        <p:sp>
          <p:nvSpPr>
            <p:cNvPr id="8197" name="Freeform 5"/>
            <p:cNvSpPr>
              <a:spLocks/>
            </p:cNvSpPr>
            <p:nvPr/>
          </p:nvSpPr>
          <p:spPr bwMode="hidden">
            <a:xfrm>
              <a:off x="0" y="3433"/>
              <a:ext cx="4038" cy="191"/>
            </a:xfrm>
            <a:custGeom>
              <a:avLst/>
              <a:gdLst>
                <a:gd name="T0" fmla="*/ 0 w 4042"/>
                <a:gd name="T1" fmla="*/ 156 h 192"/>
                <a:gd name="T2" fmla="*/ 4042 w 4042"/>
                <a:gd name="T3" fmla="*/ 192 h 192"/>
                <a:gd name="T4" fmla="*/ 4042 w 4042"/>
                <a:gd name="T5" fmla="*/ 144 h 192"/>
                <a:gd name="T6" fmla="*/ 0 w 4042"/>
                <a:gd name="T7" fmla="*/ 0 h 192"/>
                <a:gd name="T8" fmla="*/ 0 w 4042"/>
                <a:gd name="T9" fmla="*/ 156 h 192"/>
                <a:gd name="T10" fmla="*/ 0 w 4042"/>
                <a:gd name="T11" fmla="*/ 156 h 192"/>
              </a:gdLst>
              <a:ahLst/>
              <a:cxnLst>
                <a:cxn ang="0">
                  <a:pos x="T0" y="T1"/>
                </a:cxn>
                <a:cxn ang="0">
                  <a:pos x="T2" y="T3"/>
                </a:cxn>
                <a:cxn ang="0">
                  <a:pos x="T4" y="T5"/>
                </a:cxn>
                <a:cxn ang="0">
                  <a:pos x="T6" y="T7"/>
                </a:cxn>
                <a:cxn ang="0">
                  <a:pos x="T8" y="T9"/>
                </a:cxn>
                <a:cxn ang="0">
                  <a:pos x="T10" y="T11"/>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rtl="1" fontAlgn="base">
                <a:spcBef>
                  <a:spcPct val="0"/>
                </a:spcBef>
                <a:spcAft>
                  <a:spcPct val="0"/>
                </a:spcAft>
                <a:buClrTx/>
                <a:buFontTx/>
                <a:buNone/>
              </a:pPr>
              <a:endParaRPr lang="ar-EG" sz="6000" b="1" kern="1200" smtClean="0">
                <a:solidFill>
                  <a:srgbClr val="FFFF00"/>
                </a:solidFill>
                <a:effectLst>
                  <a:outerShdw blurRad="38100" dist="38100" dir="2700000" algn="tl">
                    <a:srgbClr val="000000">
                      <a:alpha val="43137"/>
                    </a:srgbClr>
                  </a:outerShdw>
                </a:effectLst>
                <a:latin typeface="Arial" pitchFamily="34" charset="0"/>
                <a:ea typeface="+mn-ea"/>
                <a:cs typeface="Arial" pitchFamily="34" charset="0"/>
              </a:endParaRPr>
            </a:p>
          </p:txBody>
        </p:sp>
        <p:sp>
          <p:nvSpPr>
            <p:cNvPr id="8198" name="Freeform 6"/>
            <p:cNvSpPr>
              <a:spLocks/>
            </p:cNvSpPr>
            <p:nvPr/>
          </p:nvSpPr>
          <p:spPr bwMode="hidden">
            <a:xfrm>
              <a:off x="4038" y="3577"/>
              <a:ext cx="1720" cy="65"/>
            </a:xfrm>
            <a:custGeom>
              <a:avLst/>
              <a:gdLst>
                <a:gd name="T0" fmla="*/ 1722 w 1722"/>
                <a:gd name="T1" fmla="*/ 66 h 66"/>
                <a:gd name="T2" fmla="*/ 1722 w 1722"/>
                <a:gd name="T3" fmla="*/ 60 h 66"/>
                <a:gd name="T4" fmla="*/ 0 w 1722"/>
                <a:gd name="T5" fmla="*/ 0 h 66"/>
                <a:gd name="T6" fmla="*/ 0 w 1722"/>
                <a:gd name="T7" fmla="*/ 48 h 66"/>
                <a:gd name="T8" fmla="*/ 1722 w 1722"/>
                <a:gd name="T9" fmla="*/ 66 h 66"/>
                <a:gd name="T10" fmla="*/ 1722 w 1722"/>
                <a:gd name="T11" fmla="*/ 66 h 66"/>
              </a:gdLst>
              <a:ahLst/>
              <a:cxnLst>
                <a:cxn ang="0">
                  <a:pos x="T0" y="T1"/>
                </a:cxn>
                <a:cxn ang="0">
                  <a:pos x="T2" y="T3"/>
                </a:cxn>
                <a:cxn ang="0">
                  <a:pos x="T4" y="T5"/>
                </a:cxn>
                <a:cxn ang="0">
                  <a:pos x="T6" y="T7"/>
                </a:cxn>
                <a:cxn ang="0">
                  <a:pos x="T8" y="T9"/>
                </a:cxn>
                <a:cxn ang="0">
                  <a:pos x="T10" y="T11"/>
                </a:cxn>
              </a:cxnLst>
              <a:rect l="0" t="0" r="r" b="b"/>
              <a:pathLst>
                <a:path w="1722" h="66">
                  <a:moveTo>
                    <a:pt x="1722" y="66"/>
                  </a:moveTo>
                  <a:lnTo>
                    <a:pt x="1722" y="60"/>
                  </a:lnTo>
                  <a:lnTo>
                    <a:pt x="0" y="0"/>
                  </a:lnTo>
                  <a:lnTo>
                    <a:pt x="0" y="48"/>
                  </a:lnTo>
                  <a:lnTo>
                    <a:pt x="1722" y="66"/>
                  </a:lnTo>
                  <a:lnTo>
                    <a:pt x="1722" y="66"/>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rtl="1" fontAlgn="base">
                <a:spcBef>
                  <a:spcPct val="0"/>
                </a:spcBef>
                <a:spcAft>
                  <a:spcPct val="0"/>
                </a:spcAft>
                <a:buClrTx/>
                <a:buFontTx/>
                <a:buNone/>
              </a:pPr>
              <a:endParaRPr lang="ar-EG" sz="6000" b="1" kern="1200" smtClean="0">
                <a:solidFill>
                  <a:srgbClr val="FFFF00"/>
                </a:solidFill>
                <a:effectLst>
                  <a:outerShdw blurRad="38100" dist="38100" dir="2700000" algn="tl">
                    <a:srgbClr val="000000">
                      <a:alpha val="43137"/>
                    </a:srgbClr>
                  </a:outerShdw>
                </a:effectLst>
                <a:latin typeface="Arial" pitchFamily="34" charset="0"/>
                <a:ea typeface="+mn-ea"/>
                <a:cs typeface="Arial" pitchFamily="34" charset="0"/>
              </a:endParaRPr>
            </a:p>
          </p:txBody>
        </p:sp>
        <p:sp>
          <p:nvSpPr>
            <p:cNvPr id="8199" name="Freeform 7"/>
            <p:cNvSpPr>
              <a:spLocks/>
            </p:cNvSpPr>
            <p:nvPr/>
          </p:nvSpPr>
          <p:spPr bwMode="hidden">
            <a:xfrm>
              <a:off x="0" y="3726"/>
              <a:ext cx="4784" cy="329"/>
            </a:xfrm>
            <a:custGeom>
              <a:avLst/>
              <a:gdLst>
                <a:gd name="T0" fmla="*/ 0 w 4789"/>
                <a:gd name="T1" fmla="*/ 329 h 329"/>
                <a:gd name="T2" fmla="*/ 4789 w 4789"/>
                <a:gd name="T3" fmla="*/ 77 h 329"/>
                <a:gd name="T4" fmla="*/ 4789 w 4789"/>
                <a:gd name="T5" fmla="*/ 0 h 329"/>
                <a:gd name="T6" fmla="*/ 0 w 4789"/>
                <a:gd name="T7" fmla="*/ 107 h 329"/>
                <a:gd name="T8" fmla="*/ 0 w 4789"/>
                <a:gd name="T9" fmla="*/ 329 h 329"/>
                <a:gd name="T10" fmla="*/ 0 w 4789"/>
                <a:gd name="T11" fmla="*/ 329 h 329"/>
              </a:gdLst>
              <a:ahLst/>
              <a:cxnLst>
                <a:cxn ang="0">
                  <a:pos x="T0" y="T1"/>
                </a:cxn>
                <a:cxn ang="0">
                  <a:pos x="T2" y="T3"/>
                </a:cxn>
                <a:cxn ang="0">
                  <a:pos x="T4" y="T5"/>
                </a:cxn>
                <a:cxn ang="0">
                  <a:pos x="T6" y="T7"/>
                </a:cxn>
                <a:cxn ang="0">
                  <a:pos x="T8" y="T9"/>
                </a:cxn>
                <a:cxn ang="0">
                  <a:pos x="T10" y="T11"/>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rtl="1" fontAlgn="base">
                <a:spcBef>
                  <a:spcPct val="0"/>
                </a:spcBef>
                <a:spcAft>
                  <a:spcPct val="0"/>
                </a:spcAft>
                <a:buClrTx/>
                <a:buFontTx/>
                <a:buNone/>
              </a:pPr>
              <a:endParaRPr lang="ar-EG" sz="6000" b="1" kern="1200" smtClean="0">
                <a:solidFill>
                  <a:srgbClr val="FFFF00"/>
                </a:solidFill>
                <a:effectLst>
                  <a:outerShdw blurRad="38100" dist="38100" dir="2700000" algn="tl">
                    <a:srgbClr val="000000">
                      <a:alpha val="43137"/>
                    </a:srgbClr>
                  </a:outerShdw>
                </a:effectLst>
                <a:latin typeface="Arial" pitchFamily="34" charset="0"/>
                <a:ea typeface="+mn-ea"/>
                <a:cs typeface="Arial" pitchFamily="34" charset="0"/>
              </a:endParaRPr>
            </a:p>
          </p:txBody>
        </p:sp>
        <p:sp>
          <p:nvSpPr>
            <p:cNvPr id="8200" name="Freeform 8"/>
            <p:cNvSpPr>
              <a:spLocks/>
            </p:cNvSpPr>
            <p:nvPr/>
          </p:nvSpPr>
          <p:spPr bwMode="hidden">
            <a:xfrm>
              <a:off x="4784" y="3702"/>
              <a:ext cx="974" cy="101"/>
            </a:xfrm>
            <a:custGeom>
              <a:avLst/>
              <a:gdLst>
                <a:gd name="T0" fmla="*/ 975 w 975"/>
                <a:gd name="T1" fmla="*/ 48 h 101"/>
                <a:gd name="T2" fmla="*/ 975 w 975"/>
                <a:gd name="T3" fmla="*/ 0 h 101"/>
                <a:gd name="T4" fmla="*/ 0 w 975"/>
                <a:gd name="T5" fmla="*/ 24 h 101"/>
                <a:gd name="T6" fmla="*/ 0 w 975"/>
                <a:gd name="T7" fmla="*/ 101 h 101"/>
                <a:gd name="T8" fmla="*/ 975 w 975"/>
                <a:gd name="T9" fmla="*/ 48 h 101"/>
                <a:gd name="T10" fmla="*/ 975 w 975"/>
                <a:gd name="T11" fmla="*/ 48 h 101"/>
              </a:gdLst>
              <a:ahLst/>
              <a:cxnLst>
                <a:cxn ang="0">
                  <a:pos x="T0" y="T1"/>
                </a:cxn>
                <a:cxn ang="0">
                  <a:pos x="T2" y="T3"/>
                </a:cxn>
                <a:cxn ang="0">
                  <a:pos x="T4" y="T5"/>
                </a:cxn>
                <a:cxn ang="0">
                  <a:pos x="T6" y="T7"/>
                </a:cxn>
                <a:cxn ang="0">
                  <a:pos x="T8" y="T9"/>
                </a:cxn>
                <a:cxn ang="0">
                  <a:pos x="T10" y="T11"/>
                </a:cxn>
              </a:cxnLst>
              <a:rect l="0" t="0" r="r" b="b"/>
              <a:pathLst>
                <a:path w="975" h="101">
                  <a:moveTo>
                    <a:pt x="975" y="48"/>
                  </a:moveTo>
                  <a:lnTo>
                    <a:pt x="975" y="0"/>
                  </a:lnTo>
                  <a:lnTo>
                    <a:pt x="0" y="24"/>
                  </a:lnTo>
                  <a:lnTo>
                    <a:pt x="0" y="101"/>
                  </a:lnTo>
                  <a:lnTo>
                    <a:pt x="975" y="48"/>
                  </a:lnTo>
                  <a:lnTo>
                    <a:pt x="975" y="4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rtl="1" fontAlgn="base">
                <a:spcBef>
                  <a:spcPct val="0"/>
                </a:spcBef>
                <a:spcAft>
                  <a:spcPct val="0"/>
                </a:spcAft>
                <a:buClrTx/>
                <a:buFontTx/>
                <a:buNone/>
              </a:pPr>
              <a:endParaRPr lang="ar-EG" sz="6000" b="1" kern="1200" smtClean="0">
                <a:solidFill>
                  <a:srgbClr val="FFFF00"/>
                </a:solidFill>
                <a:effectLst>
                  <a:outerShdw blurRad="38100" dist="38100" dir="2700000" algn="tl">
                    <a:srgbClr val="000000">
                      <a:alpha val="43137"/>
                    </a:srgbClr>
                  </a:outerShdw>
                </a:effectLst>
                <a:latin typeface="Arial" pitchFamily="34" charset="0"/>
                <a:ea typeface="+mn-ea"/>
                <a:cs typeface="Arial" pitchFamily="34" charset="0"/>
              </a:endParaRPr>
            </a:p>
          </p:txBody>
        </p:sp>
        <p:sp>
          <p:nvSpPr>
            <p:cNvPr id="8201" name="Freeform 9"/>
            <p:cNvSpPr>
              <a:spLocks/>
            </p:cNvSpPr>
            <p:nvPr/>
          </p:nvSpPr>
          <p:spPr bwMode="hidden">
            <a:xfrm>
              <a:off x="3619" y="3815"/>
              <a:ext cx="2139" cy="198"/>
            </a:xfrm>
            <a:custGeom>
              <a:avLst/>
              <a:gdLst>
                <a:gd name="T0" fmla="*/ 2141 w 2141"/>
                <a:gd name="T1" fmla="*/ 0 h 198"/>
                <a:gd name="T2" fmla="*/ 0 w 2141"/>
                <a:gd name="T3" fmla="*/ 156 h 198"/>
                <a:gd name="T4" fmla="*/ 0 w 2141"/>
                <a:gd name="T5" fmla="*/ 198 h 198"/>
                <a:gd name="T6" fmla="*/ 2141 w 2141"/>
                <a:gd name="T7" fmla="*/ 0 h 198"/>
                <a:gd name="T8" fmla="*/ 2141 w 2141"/>
                <a:gd name="T9" fmla="*/ 0 h 198"/>
              </a:gdLst>
              <a:ahLst/>
              <a:cxnLst>
                <a:cxn ang="0">
                  <a:pos x="T0" y="T1"/>
                </a:cxn>
                <a:cxn ang="0">
                  <a:pos x="T2" y="T3"/>
                </a:cxn>
                <a:cxn ang="0">
                  <a:pos x="T4" y="T5"/>
                </a:cxn>
                <a:cxn ang="0">
                  <a:pos x="T6" y="T7"/>
                </a:cxn>
                <a:cxn ang="0">
                  <a:pos x="T8" y="T9"/>
                </a:cxn>
              </a:cxnLst>
              <a:rect l="0" t="0" r="r" b="b"/>
              <a:pathLst>
                <a:path w="2141" h="198">
                  <a:moveTo>
                    <a:pt x="2141" y="0"/>
                  </a:moveTo>
                  <a:lnTo>
                    <a:pt x="0" y="156"/>
                  </a:lnTo>
                  <a:lnTo>
                    <a:pt x="0" y="198"/>
                  </a:lnTo>
                  <a:lnTo>
                    <a:pt x="2141" y="0"/>
                  </a:lnTo>
                  <a:lnTo>
                    <a:pt x="214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rtl="1" fontAlgn="base">
                <a:spcBef>
                  <a:spcPct val="0"/>
                </a:spcBef>
                <a:spcAft>
                  <a:spcPct val="0"/>
                </a:spcAft>
                <a:buClrTx/>
                <a:buFontTx/>
                <a:buNone/>
              </a:pPr>
              <a:endParaRPr lang="ar-EG" sz="6000" b="1" kern="1200" smtClean="0">
                <a:solidFill>
                  <a:srgbClr val="FFFF00"/>
                </a:solidFill>
                <a:effectLst>
                  <a:outerShdw blurRad="38100" dist="38100" dir="2700000" algn="tl">
                    <a:srgbClr val="000000">
                      <a:alpha val="43137"/>
                    </a:srgbClr>
                  </a:outerShdw>
                </a:effectLst>
                <a:latin typeface="Arial" pitchFamily="34" charset="0"/>
                <a:ea typeface="+mn-ea"/>
                <a:cs typeface="Arial" pitchFamily="34" charset="0"/>
              </a:endParaRPr>
            </a:p>
          </p:txBody>
        </p:sp>
        <p:sp>
          <p:nvSpPr>
            <p:cNvPr id="8202" name="Freeform 10"/>
            <p:cNvSpPr>
              <a:spLocks/>
            </p:cNvSpPr>
            <p:nvPr/>
          </p:nvSpPr>
          <p:spPr bwMode="hidden">
            <a:xfrm>
              <a:off x="0" y="3971"/>
              <a:ext cx="3619" cy="348"/>
            </a:xfrm>
            <a:custGeom>
              <a:avLst/>
              <a:gdLst>
                <a:gd name="T0" fmla="*/ 0 w 3623"/>
                <a:gd name="T1" fmla="*/ 348 h 348"/>
                <a:gd name="T2" fmla="*/ 311 w 3623"/>
                <a:gd name="T3" fmla="*/ 348 h 348"/>
                <a:gd name="T4" fmla="*/ 3623 w 3623"/>
                <a:gd name="T5" fmla="*/ 42 h 348"/>
                <a:gd name="T6" fmla="*/ 3623 w 3623"/>
                <a:gd name="T7" fmla="*/ 0 h 348"/>
                <a:gd name="T8" fmla="*/ 0 w 3623"/>
                <a:gd name="T9" fmla="*/ 264 h 348"/>
                <a:gd name="T10" fmla="*/ 0 w 3623"/>
                <a:gd name="T11" fmla="*/ 348 h 348"/>
                <a:gd name="T12" fmla="*/ 0 w 3623"/>
                <a:gd name="T13" fmla="*/ 348 h 348"/>
              </a:gdLst>
              <a:ahLst/>
              <a:cxnLst>
                <a:cxn ang="0">
                  <a:pos x="T0" y="T1"/>
                </a:cxn>
                <a:cxn ang="0">
                  <a:pos x="T2" y="T3"/>
                </a:cxn>
                <a:cxn ang="0">
                  <a:pos x="T4" y="T5"/>
                </a:cxn>
                <a:cxn ang="0">
                  <a:pos x="T6" y="T7"/>
                </a:cxn>
                <a:cxn ang="0">
                  <a:pos x="T8" y="T9"/>
                </a:cxn>
                <a:cxn ang="0">
                  <a:pos x="T10" y="T11"/>
                </a:cxn>
                <a:cxn ang="0">
                  <a:pos x="T12" y="T13"/>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rtl="1" fontAlgn="base">
                <a:spcBef>
                  <a:spcPct val="0"/>
                </a:spcBef>
                <a:spcAft>
                  <a:spcPct val="0"/>
                </a:spcAft>
                <a:buClrTx/>
                <a:buFontTx/>
                <a:buNone/>
              </a:pPr>
              <a:endParaRPr lang="ar-EG" sz="6000" b="1" kern="1200" smtClean="0">
                <a:solidFill>
                  <a:srgbClr val="FFFF00"/>
                </a:solidFill>
                <a:effectLst>
                  <a:outerShdw blurRad="38100" dist="38100" dir="2700000" algn="tl">
                    <a:srgbClr val="000000">
                      <a:alpha val="43137"/>
                    </a:srgbClr>
                  </a:outerShdw>
                </a:effectLst>
                <a:latin typeface="Arial" pitchFamily="34" charset="0"/>
                <a:ea typeface="+mn-ea"/>
                <a:cs typeface="Arial" pitchFamily="34" charset="0"/>
              </a:endParaRPr>
            </a:p>
          </p:txBody>
        </p:sp>
        <p:sp>
          <p:nvSpPr>
            <p:cNvPr id="8203" name="Freeform 11"/>
            <p:cNvSpPr>
              <a:spLocks/>
            </p:cNvSpPr>
            <p:nvPr/>
          </p:nvSpPr>
          <p:spPr bwMode="hidden">
            <a:xfrm>
              <a:off x="2097" y="4043"/>
              <a:ext cx="2514" cy="276"/>
            </a:xfrm>
            <a:custGeom>
              <a:avLst/>
              <a:gdLst>
                <a:gd name="T0" fmla="*/ 2182 w 2517"/>
                <a:gd name="T1" fmla="*/ 276 h 276"/>
                <a:gd name="T2" fmla="*/ 2517 w 2517"/>
                <a:gd name="T3" fmla="*/ 204 h 276"/>
                <a:gd name="T4" fmla="*/ 2260 w 2517"/>
                <a:gd name="T5" fmla="*/ 0 h 276"/>
                <a:gd name="T6" fmla="*/ 0 w 2517"/>
                <a:gd name="T7" fmla="*/ 276 h 276"/>
                <a:gd name="T8" fmla="*/ 2182 w 2517"/>
                <a:gd name="T9" fmla="*/ 276 h 276"/>
                <a:gd name="T10" fmla="*/ 2182 w 2517"/>
                <a:gd name="T11" fmla="*/ 276 h 276"/>
              </a:gdLst>
              <a:ahLst/>
              <a:cxnLst>
                <a:cxn ang="0">
                  <a:pos x="T0" y="T1"/>
                </a:cxn>
                <a:cxn ang="0">
                  <a:pos x="T2" y="T3"/>
                </a:cxn>
                <a:cxn ang="0">
                  <a:pos x="T4" y="T5"/>
                </a:cxn>
                <a:cxn ang="0">
                  <a:pos x="T6" y="T7"/>
                </a:cxn>
                <a:cxn ang="0">
                  <a:pos x="T8" y="T9"/>
                </a:cxn>
                <a:cxn ang="0">
                  <a:pos x="T10" y="T11"/>
                </a:cxn>
              </a:cxnLst>
              <a:rect l="0" t="0" r="r" b="b"/>
              <a:pathLst>
                <a:path w="2517" h="276">
                  <a:moveTo>
                    <a:pt x="2182" y="276"/>
                  </a:moveTo>
                  <a:lnTo>
                    <a:pt x="2517" y="204"/>
                  </a:lnTo>
                  <a:lnTo>
                    <a:pt x="2260" y="0"/>
                  </a:lnTo>
                  <a:lnTo>
                    <a:pt x="0" y="276"/>
                  </a:lnTo>
                  <a:lnTo>
                    <a:pt x="2182" y="276"/>
                  </a:lnTo>
                  <a:lnTo>
                    <a:pt x="2182" y="27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rtl="1" fontAlgn="base">
                <a:spcBef>
                  <a:spcPct val="0"/>
                </a:spcBef>
                <a:spcAft>
                  <a:spcPct val="0"/>
                </a:spcAft>
                <a:buClrTx/>
                <a:buFontTx/>
                <a:buNone/>
              </a:pPr>
              <a:endParaRPr lang="ar-EG" sz="6000" b="1" kern="1200" smtClean="0">
                <a:solidFill>
                  <a:srgbClr val="FFFF00"/>
                </a:solidFill>
                <a:effectLst>
                  <a:outerShdw blurRad="38100" dist="38100" dir="2700000" algn="tl">
                    <a:srgbClr val="000000">
                      <a:alpha val="43137"/>
                    </a:srgbClr>
                  </a:outerShdw>
                </a:effectLst>
                <a:latin typeface="Arial" pitchFamily="34" charset="0"/>
                <a:ea typeface="+mn-ea"/>
                <a:cs typeface="Arial" pitchFamily="34" charset="0"/>
              </a:endParaRPr>
            </a:p>
          </p:txBody>
        </p:sp>
        <p:sp>
          <p:nvSpPr>
            <p:cNvPr id="8204" name="Freeform 12"/>
            <p:cNvSpPr>
              <a:spLocks/>
            </p:cNvSpPr>
            <p:nvPr/>
          </p:nvSpPr>
          <p:spPr bwMode="hidden">
            <a:xfrm>
              <a:off x="4354" y="3869"/>
              <a:ext cx="1404" cy="378"/>
            </a:xfrm>
            <a:custGeom>
              <a:avLst/>
              <a:gdLst>
                <a:gd name="T0" fmla="*/ 1405 w 1405"/>
                <a:gd name="T1" fmla="*/ 126 h 378"/>
                <a:gd name="T2" fmla="*/ 1405 w 1405"/>
                <a:gd name="T3" fmla="*/ 0 h 378"/>
                <a:gd name="T4" fmla="*/ 0 w 1405"/>
                <a:gd name="T5" fmla="*/ 174 h 378"/>
                <a:gd name="T6" fmla="*/ 257 w 1405"/>
                <a:gd name="T7" fmla="*/ 378 h 378"/>
                <a:gd name="T8" fmla="*/ 1405 w 1405"/>
                <a:gd name="T9" fmla="*/ 126 h 378"/>
                <a:gd name="T10" fmla="*/ 1405 w 1405"/>
                <a:gd name="T11" fmla="*/ 126 h 378"/>
              </a:gdLst>
              <a:ahLst/>
              <a:cxnLst>
                <a:cxn ang="0">
                  <a:pos x="T0" y="T1"/>
                </a:cxn>
                <a:cxn ang="0">
                  <a:pos x="T2" y="T3"/>
                </a:cxn>
                <a:cxn ang="0">
                  <a:pos x="T4" y="T5"/>
                </a:cxn>
                <a:cxn ang="0">
                  <a:pos x="T6" y="T7"/>
                </a:cxn>
                <a:cxn ang="0">
                  <a:pos x="T8" y="T9"/>
                </a:cxn>
                <a:cxn ang="0">
                  <a:pos x="T10" y="T11"/>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rtl="1" fontAlgn="base">
                <a:spcBef>
                  <a:spcPct val="0"/>
                </a:spcBef>
                <a:spcAft>
                  <a:spcPct val="0"/>
                </a:spcAft>
                <a:buClrTx/>
                <a:buFontTx/>
                <a:buNone/>
              </a:pPr>
              <a:endParaRPr lang="ar-EG" sz="6000" b="1" kern="1200" smtClean="0">
                <a:solidFill>
                  <a:srgbClr val="FFFF00"/>
                </a:solidFill>
                <a:effectLst>
                  <a:outerShdw blurRad="38100" dist="38100" dir="2700000" algn="tl">
                    <a:srgbClr val="000000">
                      <a:alpha val="43137"/>
                    </a:srgbClr>
                  </a:outerShdw>
                </a:effectLst>
                <a:latin typeface="Arial" pitchFamily="34" charset="0"/>
                <a:ea typeface="+mn-ea"/>
                <a:cs typeface="Arial" pitchFamily="34" charset="0"/>
              </a:endParaRPr>
            </a:p>
          </p:txBody>
        </p:sp>
        <p:sp>
          <p:nvSpPr>
            <p:cNvPr id="8205" name="Freeform 13"/>
            <p:cNvSpPr>
              <a:spLocks/>
            </p:cNvSpPr>
            <p:nvPr/>
          </p:nvSpPr>
          <p:spPr bwMode="hidden">
            <a:xfrm>
              <a:off x="5030" y="3151"/>
              <a:ext cx="728" cy="240"/>
            </a:xfrm>
            <a:custGeom>
              <a:avLst/>
              <a:gdLst>
                <a:gd name="T0" fmla="*/ 729 w 729"/>
                <a:gd name="T1" fmla="*/ 240 h 240"/>
                <a:gd name="T2" fmla="*/ 0 w 729"/>
                <a:gd name="T3" fmla="*/ 0 h 240"/>
                <a:gd name="T4" fmla="*/ 0 w 729"/>
                <a:gd name="T5" fmla="*/ 6 h 240"/>
                <a:gd name="T6" fmla="*/ 729 w 729"/>
                <a:gd name="T7" fmla="*/ 240 h 240"/>
                <a:gd name="T8" fmla="*/ 729 w 729"/>
                <a:gd name="T9" fmla="*/ 240 h 240"/>
              </a:gdLst>
              <a:ahLst/>
              <a:cxnLst>
                <a:cxn ang="0">
                  <a:pos x="T0" y="T1"/>
                </a:cxn>
                <a:cxn ang="0">
                  <a:pos x="T2" y="T3"/>
                </a:cxn>
                <a:cxn ang="0">
                  <a:pos x="T4" y="T5"/>
                </a:cxn>
                <a:cxn ang="0">
                  <a:pos x="T6" y="T7"/>
                </a:cxn>
                <a:cxn ang="0">
                  <a:pos x="T8" y="T9"/>
                </a:cxn>
              </a:cxnLst>
              <a:rect l="0" t="0" r="r" b="b"/>
              <a:pathLst>
                <a:path w="729" h="240">
                  <a:moveTo>
                    <a:pt x="729" y="240"/>
                  </a:moveTo>
                  <a:lnTo>
                    <a:pt x="0" y="0"/>
                  </a:lnTo>
                  <a:lnTo>
                    <a:pt x="0" y="6"/>
                  </a:lnTo>
                  <a:lnTo>
                    <a:pt x="729" y="240"/>
                  </a:lnTo>
                  <a:lnTo>
                    <a:pt x="729" y="24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rtl="1" fontAlgn="base">
                <a:spcBef>
                  <a:spcPct val="0"/>
                </a:spcBef>
                <a:spcAft>
                  <a:spcPct val="0"/>
                </a:spcAft>
                <a:buClrTx/>
                <a:buFontTx/>
                <a:buNone/>
              </a:pPr>
              <a:endParaRPr lang="ar-EG" sz="6000" b="1" kern="1200" smtClean="0">
                <a:solidFill>
                  <a:srgbClr val="FFFF00"/>
                </a:solidFill>
                <a:effectLst>
                  <a:outerShdw blurRad="38100" dist="38100" dir="2700000" algn="tl">
                    <a:srgbClr val="000000">
                      <a:alpha val="43137"/>
                    </a:srgbClr>
                  </a:outerShdw>
                </a:effectLst>
                <a:latin typeface="Arial" pitchFamily="34" charset="0"/>
                <a:ea typeface="+mn-ea"/>
                <a:cs typeface="Arial" pitchFamily="34" charset="0"/>
              </a:endParaRPr>
            </a:p>
          </p:txBody>
        </p:sp>
        <p:sp>
          <p:nvSpPr>
            <p:cNvPr id="8206" name="Freeform 14"/>
            <p:cNvSpPr>
              <a:spLocks/>
            </p:cNvSpPr>
            <p:nvPr/>
          </p:nvSpPr>
          <p:spPr bwMode="hidden">
            <a:xfrm>
              <a:off x="0" y="1486"/>
              <a:ext cx="5030" cy="1671"/>
            </a:xfrm>
            <a:custGeom>
              <a:avLst/>
              <a:gdLst>
                <a:gd name="T0" fmla="*/ 0 w 5035"/>
                <a:gd name="T1" fmla="*/ 72 h 1672"/>
                <a:gd name="T2" fmla="*/ 5035 w 5035"/>
                <a:gd name="T3" fmla="*/ 1672 h 1672"/>
                <a:gd name="T4" fmla="*/ 5035 w 5035"/>
                <a:gd name="T5" fmla="*/ 1666 h 1672"/>
                <a:gd name="T6" fmla="*/ 0 w 5035"/>
                <a:gd name="T7" fmla="*/ 0 h 1672"/>
                <a:gd name="T8" fmla="*/ 0 w 5035"/>
                <a:gd name="T9" fmla="*/ 72 h 1672"/>
                <a:gd name="T10" fmla="*/ 0 w 5035"/>
                <a:gd name="T11" fmla="*/ 72 h 1672"/>
              </a:gdLst>
              <a:ahLst/>
              <a:cxnLst>
                <a:cxn ang="0">
                  <a:pos x="T0" y="T1"/>
                </a:cxn>
                <a:cxn ang="0">
                  <a:pos x="T2" y="T3"/>
                </a:cxn>
                <a:cxn ang="0">
                  <a:pos x="T4" y="T5"/>
                </a:cxn>
                <a:cxn ang="0">
                  <a:pos x="T6" y="T7"/>
                </a:cxn>
                <a:cxn ang="0">
                  <a:pos x="T8" y="T9"/>
                </a:cxn>
                <a:cxn ang="0">
                  <a:pos x="T10" y="T11"/>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rtl="1" fontAlgn="base">
                <a:spcBef>
                  <a:spcPct val="0"/>
                </a:spcBef>
                <a:spcAft>
                  <a:spcPct val="0"/>
                </a:spcAft>
                <a:buClrTx/>
                <a:buFontTx/>
                <a:buNone/>
              </a:pPr>
              <a:endParaRPr lang="ar-EG" sz="6000" b="1" kern="1200" smtClean="0">
                <a:solidFill>
                  <a:srgbClr val="FFFF00"/>
                </a:solidFill>
                <a:effectLst>
                  <a:outerShdw blurRad="38100" dist="38100" dir="2700000" algn="tl">
                    <a:srgbClr val="000000">
                      <a:alpha val="43137"/>
                    </a:srgbClr>
                  </a:outerShdw>
                </a:effectLst>
                <a:latin typeface="Arial" pitchFamily="34" charset="0"/>
                <a:ea typeface="+mn-ea"/>
                <a:cs typeface="Arial" pitchFamily="34" charset="0"/>
              </a:endParaRPr>
            </a:p>
          </p:txBody>
        </p:sp>
        <p:sp>
          <p:nvSpPr>
            <p:cNvPr id="8207" name="Freeform 15"/>
            <p:cNvSpPr>
              <a:spLocks/>
            </p:cNvSpPr>
            <p:nvPr/>
          </p:nvSpPr>
          <p:spPr bwMode="hidden">
            <a:xfrm>
              <a:off x="5030" y="3049"/>
              <a:ext cx="728" cy="318"/>
            </a:xfrm>
            <a:custGeom>
              <a:avLst/>
              <a:gdLst>
                <a:gd name="T0" fmla="*/ 729 w 729"/>
                <a:gd name="T1" fmla="*/ 318 h 318"/>
                <a:gd name="T2" fmla="*/ 729 w 729"/>
                <a:gd name="T3" fmla="*/ 312 h 318"/>
                <a:gd name="T4" fmla="*/ 0 w 729"/>
                <a:gd name="T5" fmla="*/ 0 h 318"/>
                <a:gd name="T6" fmla="*/ 0 w 729"/>
                <a:gd name="T7" fmla="*/ 54 h 318"/>
                <a:gd name="T8" fmla="*/ 729 w 729"/>
                <a:gd name="T9" fmla="*/ 318 h 318"/>
                <a:gd name="T10" fmla="*/ 729 w 729"/>
                <a:gd name="T11" fmla="*/ 318 h 318"/>
              </a:gdLst>
              <a:ahLst/>
              <a:cxnLst>
                <a:cxn ang="0">
                  <a:pos x="T0" y="T1"/>
                </a:cxn>
                <a:cxn ang="0">
                  <a:pos x="T2" y="T3"/>
                </a:cxn>
                <a:cxn ang="0">
                  <a:pos x="T4" y="T5"/>
                </a:cxn>
                <a:cxn ang="0">
                  <a:pos x="T6" y="T7"/>
                </a:cxn>
                <a:cxn ang="0">
                  <a:pos x="T8" y="T9"/>
                </a:cxn>
                <a:cxn ang="0">
                  <a:pos x="T10" y="T11"/>
                </a:cxn>
              </a:cxnLst>
              <a:rect l="0" t="0" r="r" b="b"/>
              <a:pathLst>
                <a:path w="729" h="318">
                  <a:moveTo>
                    <a:pt x="729" y="318"/>
                  </a:moveTo>
                  <a:lnTo>
                    <a:pt x="729" y="312"/>
                  </a:lnTo>
                  <a:lnTo>
                    <a:pt x="0" y="0"/>
                  </a:lnTo>
                  <a:lnTo>
                    <a:pt x="0" y="54"/>
                  </a:lnTo>
                  <a:lnTo>
                    <a:pt x="729" y="318"/>
                  </a:lnTo>
                  <a:lnTo>
                    <a:pt x="729" y="318"/>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rtl="1" fontAlgn="base">
                <a:spcBef>
                  <a:spcPct val="0"/>
                </a:spcBef>
                <a:spcAft>
                  <a:spcPct val="0"/>
                </a:spcAft>
                <a:buClrTx/>
                <a:buFontTx/>
                <a:buNone/>
              </a:pPr>
              <a:endParaRPr lang="ar-EG" sz="6000" b="1" kern="1200" smtClean="0">
                <a:solidFill>
                  <a:srgbClr val="FFFF00"/>
                </a:solidFill>
                <a:effectLst>
                  <a:outerShdw blurRad="38100" dist="38100" dir="2700000" algn="tl">
                    <a:srgbClr val="000000">
                      <a:alpha val="43137"/>
                    </a:srgbClr>
                  </a:outerShdw>
                </a:effectLst>
                <a:latin typeface="Arial" pitchFamily="34" charset="0"/>
                <a:ea typeface="+mn-ea"/>
                <a:cs typeface="Arial" pitchFamily="34" charset="0"/>
              </a:endParaRPr>
            </a:p>
          </p:txBody>
        </p:sp>
        <p:sp>
          <p:nvSpPr>
            <p:cNvPr id="8208" name="Freeform 16"/>
            <p:cNvSpPr>
              <a:spLocks/>
            </p:cNvSpPr>
            <p:nvPr/>
          </p:nvSpPr>
          <p:spPr bwMode="hidden">
            <a:xfrm>
              <a:off x="0" y="916"/>
              <a:ext cx="5030" cy="2187"/>
            </a:xfrm>
            <a:custGeom>
              <a:avLst/>
              <a:gdLst>
                <a:gd name="T0" fmla="*/ 0 w 5035"/>
                <a:gd name="T1" fmla="*/ 396 h 2188"/>
                <a:gd name="T2" fmla="*/ 5035 w 5035"/>
                <a:gd name="T3" fmla="*/ 2188 h 2188"/>
                <a:gd name="T4" fmla="*/ 5035 w 5035"/>
                <a:gd name="T5" fmla="*/ 2134 h 2188"/>
                <a:gd name="T6" fmla="*/ 0 w 5035"/>
                <a:gd name="T7" fmla="*/ 0 h 2188"/>
                <a:gd name="T8" fmla="*/ 0 w 5035"/>
                <a:gd name="T9" fmla="*/ 396 h 2188"/>
                <a:gd name="T10" fmla="*/ 0 w 5035"/>
                <a:gd name="T11" fmla="*/ 396 h 2188"/>
              </a:gdLst>
              <a:ahLst/>
              <a:cxnLst>
                <a:cxn ang="0">
                  <a:pos x="T0" y="T1"/>
                </a:cxn>
                <a:cxn ang="0">
                  <a:pos x="T2" y="T3"/>
                </a:cxn>
                <a:cxn ang="0">
                  <a:pos x="T4" y="T5"/>
                </a:cxn>
                <a:cxn ang="0">
                  <a:pos x="T6" y="T7"/>
                </a:cxn>
                <a:cxn ang="0">
                  <a:pos x="T8" y="T9"/>
                </a:cxn>
                <a:cxn ang="0">
                  <a:pos x="T10" y="T11"/>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rtl="1" fontAlgn="base">
                <a:spcBef>
                  <a:spcPct val="0"/>
                </a:spcBef>
                <a:spcAft>
                  <a:spcPct val="0"/>
                </a:spcAft>
                <a:buClrTx/>
                <a:buFontTx/>
                <a:buNone/>
              </a:pPr>
              <a:endParaRPr lang="ar-EG" sz="6000" b="1" kern="1200" smtClean="0">
                <a:solidFill>
                  <a:srgbClr val="FFFF00"/>
                </a:solidFill>
                <a:effectLst>
                  <a:outerShdw blurRad="38100" dist="38100" dir="2700000" algn="tl">
                    <a:srgbClr val="000000">
                      <a:alpha val="43137"/>
                    </a:srgbClr>
                  </a:outerShdw>
                </a:effectLst>
                <a:latin typeface="Arial" pitchFamily="34" charset="0"/>
                <a:ea typeface="+mn-ea"/>
                <a:cs typeface="Arial" pitchFamily="34" charset="0"/>
              </a:endParaRPr>
            </a:p>
          </p:txBody>
        </p:sp>
        <p:sp>
          <p:nvSpPr>
            <p:cNvPr id="8209" name="Freeform 17"/>
            <p:cNvSpPr>
              <a:spLocks/>
            </p:cNvSpPr>
            <p:nvPr/>
          </p:nvSpPr>
          <p:spPr bwMode="hidden">
            <a:xfrm>
              <a:off x="2294" y="0"/>
              <a:ext cx="3159" cy="2725"/>
            </a:xfrm>
            <a:custGeom>
              <a:avLst/>
              <a:gdLst>
                <a:gd name="T0" fmla="*/ 0 w 3163"/>
                <a:gd name="T1" fmla="*/ 0 h 2727"/>
                <a:gd name="T2" fmla="*/ 3145 w 3163"/>
                <a:gd name="T3" fmla="*/ 2727 h 2727"/>
                <a:gd name="T4" fmla="*/ 3163 w 3163"/>
                <a:gd name="T5" fmla="*/ 2704 h 2727"/>
                <a:gd name="T6" fmla="*/ 102 w 3163"/>
                <a:gd name="T7" fmla="*/ 0 h 2727"/>
                <a:gd name="T8" fmla="*/ 0 w 3163"/>
                <a:gd name="T9" fmla="*/ 0 h 2727"/>
                <a:gd name="T10" fmla="*/ 0 w 3163"/>
                <a:gd name="T11" fmla="*/ 0 h 2727"/>
              </a:gdLst>
              <a:ahLst/>
              <a:cxnLst>
                <a:cxn ang="0">
                  <a:pos x="T0" y="T1"/>
                </a:cxn>
                <a:cxn ang="0">
                  <a:pos x="T2" y="T3"/>
                </a:cxn>
                <a:cxn ang="0">
                  <a:pos x="T4" y="T5"/>
                </a:cxn>
                <a:cxn ang="0">
                  <a:pos x="T6" y="T7"/>
                </a:cxn>
                <a:cxn ang="0">
                  <a:pos x="T8" y="T9"/>
                </a:cxn>
                <a:cxn ang="0">
                  <a:pos x="T10" y="T11"/>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rtl="1" fontAlgn="base">
                <a:spcBef>
                  <a:spcPct val="0"/>
                </a:spcBef>
                <a:spcAft>
                  <a:spcPct val="0"/>
                </a:spcAft>
                <a:buClrTx/>
                <a:buFontTx/>
                <a:buNone/>
              </a:pPr>
              <a:endParaRPr lang="ar-EG" sz="6000" b="1" kern="1200" smtClean="0">
                <a:solidFill>
                  <a:srgbClr val="FFFF00"/>
                </a:solidFill>
                <a:effectLst>
                  <a:outerShdw blurRad="38100" dist="38100" dir="2700000" algn="tl">
                    <a:srgbClr val="000000">
                      <a:alpha val="43137"/>
                    </a:srgbClr>
                  </a:outerShdw>
                </a:effectLst>
                <a:latin typeface="Arial" pitchFamily="34" charset="0"/>
                <a:ea typeface="+mn-ea"/>
                <a:cs typeface="Arial" pitchFamily="34" charset="0"/>
              </a:endParaRPr>
            </a:p>
          </p:txBody>
        </p:sp>
        <p:sp>
          <p:nvSpPr>
            <p:cNvPr id="8210" name="Freeform 18"/>
            <p:cNvSpPr>
              <a:spLocks/>
            </p:cNvSpPr>
            <p:nvPr/>
          </p:nvSpPr>
          <p:spPr bwMode="hidden">
            <a:xfrm>
              <a:off x="5435" y="2702"/>
              <a:ext cx="323" cy="299"/>
            </a:xfrm>
            <a:custGeom>
              <a:avLst/>
              <a:gdLst>
                <a:gd name="T0" fmla="*/ 323 w 323"/>
                <a:gd name="T1" fmla="*/ 299 h 299"/>
                <a:gd name="T2" fmla="*/ 323 w 323"/>
                <a:gd name="T3" fmla="*/ 263 h 299"/>
                <a:gd name="T4" fmla="*/ 18 w 323"/>
                <a:gd name="T5" fmla="*/ 0 h 299"/>
                <a:gd name="T6" fmla="*/ 0 w 323"/>
                <a:gd name="T7" fmla="*/ 23 h 299"/>
                <a:gd name="T8" fmla="*/ 323 w 323"/>
                <a:gd name="T9" fmla="*/ 299 h 299"/>
                <a:gd name="T10" fmla="*/ 323 w 323"/>
                <a:gd name="T11" fmla="*/ 299 h 299"/>
              </a:gdLst>
              <a:ahLst/>
              <a:cxnLst>
                <a:cxn ang="0">
                  <a:pos x="T0" y="T1"/>
                </a:cxn>
                <a:cxn ang="0">
                  <a:pos x="T2" y="T3"/>
                </a:cxn>
                <a:cxn ang="0">
                  <a:pos x="T4" y="T5"/>
                </a:cxn>
                <a:cxn ang="0">
                  <a:pos x="T6" y="T7"/>
                </a:cxn>
                <a:cxn ang="0">
                  <a:pos x="T8" y="T9"/>
                </a:cxn>
                <a:cxn ang="0">
                  <a:pos x="T10" y="T11"/>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rtl="1" fontAlgn="base">
                <a:spcBef>
                  <a:spcPct val="0"/>
                </a:spcBef>
                <a:spcAft>
                  <a:spcPct val="0"/>
                </a:spcAft>
                <a:buClrTx/>
                <a:buFontTx/>
                <a:buNone/>
              </a:pPr>
              <a:endParaRPr lang="ar-EG" sz="6000" b="1" kern="1200" smtClean="0">
                <a:solidFill>
                  <a:srgbClr val="FFFF00"/>
                </a:solidFill>
                <a:effectLst>
                  <a:outerShdw blurRad="38100" dist="38100" dir="2700000" algn="tl">
                    <a:srgbClr val="000000">
                      <a:alpha val="43137"/>
                    </a:srgbClr>
                  </a:outerShdw>
                </a:effectLst>
                <a:latin typeface="Arial" pitchFamily="34" charset="0"/>
                <a:ea typeface="+mn-ea"/>
                <a:cs typeface="Arial" pitchFamily="34" charset="0"/>
              </a:endParaRPr>
            </a:p>
          </p:txBody>
        </p:sp>
        <p:sp>
          <p:nvSpPr>
            <p:cNvPr id="8211" name="Freeform 19"/>
            <p:cNvSpPr>
              <a:spLocks/>
            </p:cNvSpPr>
            <p:nvPr/>
          </p:nvSpPr>
          <p:spPr bwMode="hidden">
            <a:xfrm>
              <a:off x="5477" y="2588"/>
              <a:ext cx="281" cy="335"/>
            </a:xfrm>
            <a:custGeom>
              <a:avLst/>
              <a:gdLst>
                <a:gd name="T0" fmla="*/ 281 w 281"/>
                <a:gd name="T1" fmla="*/ 335 h 335"/>
                <a:gd name="T2" fmla="*/ 281 w 281"/>
                <a:gd name="T3" fmla="*/ 173 h 335"/>
                <a:gd name="T4" fmla="*/ 96 w 281"/>
                <a:gd name="T5" fmla="*/ 0 h 335"/>
                <a:gd name="T6" fmla="*/ 0 w 281"/>
                <a:gd name="T7" fmla="*/ 90 h 335"/>
                <a:gd name="T8" fmla="*/ 281 w 281"/>
                <a:gd name="T9" fmla="*/ 335 h 335"/>
                <a:gd name="T10" fmla="*/ 281 w 281"/>
                <a:gd name="T11" fmla="*/ 335 h 335"/>
              </a:gdLst>
              <a:ahLst/>
              <a:cxnLst>
                <a:cxn ang="0">
                  <a:pos x="T0" y="T1"/>
                </a:cxn>
                <a:cxn ang="0">
                  <a:pos x="T2" y="T3"/>
                </a:cxn>
                <a:cxn ang="0">
                  <a:pos x="T4" y="T5"/>
                </a:cxn>
                <a:cxn ang="0">
                  <a:pos x="T6" y="T7"/>
                </a:cxn>
                <a:cxn ang="0">
                  <a:pos x="T8" y="T9"/>
                </a:cxn>
                <a:cxn ang="0">
                  <a:pos x="T10" y="T11"/>
                </a:cxn>
              </a:cxnLst>
              <a:rect l="0" t="0" r="r" b="b"/>
              <a:pathLst>
                <a:path w="281" h="335">
                  <a:moveTo>
                    <a:pt x="281" y="335"/>
                  </a:moveTo>
                  <a:lnTo>
                    <a:pt x="281" y="173"/>
                  </a:lnTo>
                  <a:lnTo>
                    <a:pt x="96" y="0"/>
                  </a:lnTo>
                  <a:lnTo>
                    <a:pt x="0" y="90"/>
                  </a:lnTo>
                  <a:lnTo>
                    <a:pt x="281" y="335"/>
                  </a:lnTo>
                  <a:lnTo>
                    <a:pt x="281" y="33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rtl="1" fontAlgn="base">
                <a:spcBef>
                  <a:spcPct val="0"/>
                </a:spcBef>
                <a:spcAft>
                  <a:spcPct val="0"/>
                </a:spcAft>
                <a:buClrTx/>
                <a:buFontTx/>
                <a:buNone/>
              </a:pPr>
              <a:endParaRPr lang="ar-EG" sz="6000" b="1" kern="1200" smtClean="0">
                <a:solidFill>
                  <a:srgbClr val="FFFF00"/>
                </a:solidFill>
                <a:effectLst>
                  <a:outerShdw blurRad="38100" dist="38100" dir="2700000" algn="tl">
                    <a:srgbClr val="000000">
                      <a:alpha val="43137"/>
                    </a:srgbClr>
                  </a:outerShdw>
                </a:effectLst>
                <a:latin typeface="Arial" pitchFamily="34" charset="0"/>
                <a:ea typeface="+mn-ea"/>
                <a:cs typeface="Arial" pitchFamily="34" charset="0"/>
              </a:endParaRPr>
            </a:p>
          </p:txBody>
        </p:sp>
        <p:sp>
          <p:nvSpPr>
            <p:cNvPr id="8212" name="Freeform 20"/>
            <p:cNvSpPr>
              <a:spLocks/>
            </p:cNvSpPr>
            <p:nvPr/>
          </p:nvSpPr>
          <p:spPr bwMode="hidden">
            <a:xfrm>
              <a:off x="2454" y="0"/>
              <a:ext cx="3119" cy="2678"/>
            </a:xfrm>
            <a:custGeom>
              <a:avLst/>
              <a:gdLst>
                <a:gd name="T0" fmla="*/ 0 w 3122"/>
                <a:gd name="T1" fmla="*/ 0 h 2680"/>
                <a:gd name="T2" fmla="*/ 3026 w 3122"/>
                <a:gd name="T3" fmla="*/ 2680 h 2680"/>
                <a:gd name="T4" fmla="*/ 3122 w 3122"/>
                <a:gd name="T5" fmla="*/ 2590 h 2680"/>
                <a:gd name="T6" fmla="*/ 383 w 3122"/>
                <a:gd name="T7" fmla="*/ 0 h 2680"/>
                <a:gd name="T8" fmla="*/ 0 w 3122"/>
                <a:gd name="T9" fmla="*/ 0 h 2680"/>
                <a:gd name="T10" fmla="*/ 0 w 3122"/>
                <a:gd name="T11" fmla="*/ 0 h 2680"/>
              </a:gdLst>
              <a:ahLst/>
              <a:cxnLst>
                <a:cxn ang="0">
                  <a:pos x="T0" y="T1"/>
                </a:cxn>
                <a:cxn ang="0">
                  <a:pos x="T2" y="T3"/>
                </a:cxn>
                <a:cxn ang="0">
                  <a:pos x="T4" y="T5"/>
                </a:cxn>
                <a:cxn ang="0">
                  <a:pos x="T6" y="T7"/>
                </a:cxn>
                <a:cxn ang="0">
                  <a:pos x="T8" y="T9"/>
                </a:cxn>
                <a:cxn ang="0">
                  <a:pos x="T10" y="T11"/>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rtl="1" fontAlgn="base">
                <a:spcBef>
                  <a:spcPct val="0"/>
                </a:spcBef>
                <a:spcAft>
                  <a:spcPct val="0"/>
                </a:spcAft>
                <a:buClrTx/>
                <a:buFontTx/>
                <a:buNone/>
              </a:pPr>
              <a:endParaRPr lang="ar-EG" sz="6000" b="1" kern="1200" smtClean="0">
                <a:solidFill>
                  <a:srgbClr val="FFFF00"/>
                </a:solidFill>
                <a:effectLst>
                  <a:outerShdw blurRad="38100" dist="38100" dir="2700000" algn="tl">
                    <a:srgbClr val="000000">
                      <a:alpha val="43137"/>
                    </a:srgbClr>
                  </a:outerShdw>
                </a:effectLst>
                <a:latin typeface="Arial" pitchFamily="34" charset="0"/>
                <a:ea typeface="+mn-ea"/>
                <a:cs typeface="Arial" pitchFamily="34" charset="0"/>
              </a:endParaRPr>
            </a:p>
          </p:txBody>
        </p:sp>
        <p:sp>
          <p:nvSpPr>
            <p:cNvPr id="8213" name="Freeform 21"/>
            <p:cNvSpPr>
              <a:spLocks/>
            </p:cNvSpPr>
            <p:nvPr/>
          </p:nvSpPr>
          <p:spPr bwMode="hidden">
            <a:xfrm>
              <a:off x="5626" y="2534"/>
              <a:ext cx="132" cy="132"/>
            </a:xfrm>
            <a:custGeom>
              <a:avLst/>
              <a:gdLst>
                <a:gd name="T0" fmla="*/ 132 w 132"/>
                <a:gd name="T1" fmla="*/ 132 h 132"/>
                <a:gd name="T2" fmla="*/ 0 w 132"/>
                <a:gd name="T3" fmla="*/ 0 h 132"/>
                <a:gd name="T4" fmla="*/ 0 w 132"/>
                <a:gd name="T5" fmla="*/ 0 h 132"/>
                <a:gd name="T6" fmla="*/ 132 w 132"/>
                <a:gd name="T7" fmla="*/ 132 h 132"/>
                <a:gd name="T8" fmla="*/ 132 w 132"/>
                <a:gd name="T9" fmla="*/ 132 h 132"/>
              </a:gdLst>
              <a:ahLst/>
              <a:cxnLst>
                <a:cxn ang="0">
                  <a:pos x="T0" y="T1"/>
                </a:cxn>
                <a:cxn ang="0">
                  <a:pos x="T2" y="T3"/>
                </a:cxn>
                <a:cxn ang="0">
                  <a:pos x="T4" y="T5"/>
                </a:cxn>
                <a:cxn ang="0">
                  <a:pos x="T6" y="T7"/>
                </a:cxn>
                <a:cxn ang="0">
                  <a:pos x="T8" y="T9"/>
                </a:cxn>
              </a:cxnLst>
              <a:rect l="0" t="0" r="r" b="b"/>
              <a:pathLst>
                <a:path w="132" h="132">
                  <a:moveTo>
                    <a:pt x="132" y="132"/>
                  </a:moveTo>
                  <a:lnTo>
                    <a:pt x="0" y="0"/>
                  </a:lnTo>
                  <a:lnTo>
                    <a:pt x="0" y="0"/>
                  </a:lnTo>
                  <a:lnTo>
                    <a:pt x="132" y="132"/>
                  </a:lnTo>
                  <a:lnTo>
                    <a:pt x="132" y="132"/>
                  </a:lnTo>
                  <a:close/>
                </a:path>
              </a:pathLst>
            </a:custGeom>
            <a:solidFill>
              <a:srgbClr val="FF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rtl="1" fontAlgn="base">
                <a:spcBef>
                  <a:spcPct val="0"/>
                </a:spcBef>
                <a:spcAft>
                  <a:spcPct val="0"/>
                </a:spcAft>
                <a:buClrTx/>
                <a:buFontTx/>
                <a:buNone/>
              </a:pPr>
              <a:endParaRPr lang="ar-EG" sz="6000" b="1" kern="1200" smtClean="0">
                <a:solidFill>
                  <a:srgbClr val="FFFF00"/>
                </a:solidFill>
                <a:effectLst>
                  <a:outerShdw blurRad="38100" dist="38100" dir="2700000" algn="tl">
                    <a:srgbClr val="000000">
                      <a:alpha val="43137"/>
                    </a:srgbClr>
                  </a:outerShdw>
                </a:effectLst>
                <a:latin typeface="Arial" pitchFamily="34" charset="0"/>
                <a:ea typeface="+mn-ea"/>
                <a:cs typeface="Arial" pitchFamily="34" charset="0"/>
              </a:endParaRPr>
            </a:p>
          </p:txBody>
        </p:sp>
        <p:sp>
          <p:nvSpPr>
            <p:cNvPr id="8214" name="Freeform 22"/>
            <p:cNvSpPr>
              <a:spLocks/>
            </p:cNvSpPr>
            <p:nvPr/>
          </p:nvSpPr>
          <p:spPr bwMode="hidden">
            <a:xfrm>
              <a:off x="3112" y="0"/>
              <a:ext cx="2514" cy="2534"/>
            </a:xfrm>
            <a:custGeom>
              <a:avLst/>
              <a:gdLst>
                <a:gd name="T0" fmla="*/ 0 w 2517"/>
                <a:gd name="T1" fmla="*/ 0 h 2536"/>
                <a:gd name="T2" fmla="*/ 2517 w 2517"/>
                <a:gd name="T3" fmla="*/ 2536 h 2536"/>
                <a:gd name="T4" fmla="*/ 2517 w 2517"/>
                <a:gd name="T5" fmla="*/ 2536 h 2536"/>
                <a:gd name="T6" fmla="*/ 66 w 2517"/>
                <a:gd name="T7" fmla="*/ 0 h 2536"/>
                <a:gd name="T8" fmla="*/ 0 w 2517"/>
                <a:gd name="T9" fmla="*/ 0 h 2536"/>
                <a:gd name="T10" fmla="*/ 0 w 2517"/>
                <a:gd name="T11" fmla="*/ 0 h 2536"/>
              </a:gdLst>
              <a:ahLst/>
              <a:cxnLst>
                <a:cxn ang="0">
                  <a:pos x="T0" y="T1"/>
                </a:cxn>
                <a:cxn ang="0">
                  <a:pos x="T2" y="T3"/>
                </a:cxn>
                <a:cxn ang="0">
                  <a:pos x="T4" y="T5"/>
                </a:cxn>
                <a:cxn ang="0">
                  <a:pos x="T6" y="T7"/>
                </a:cxn>
                <a:cxn ang="0">
                  <a:pos x="T8" y="T9"/>
                </a:cxn>
                <a:cxn ang="0">
                  <a:pos x="T10" y="T11"/>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rtl="1" fontAlgn="base">
                <a:spcBef>
                  <a:spcPct val="0"/>
                </a:spcBef>
                <a:spcAft>
                  <a:spcPct val="0"/>
                </a:spcAft>
                <a:buClrTx/>
                <a:buFontTx/>
                <a:buNone/>
              </a:pPr>
              <a:endParaRPr lang="ar-EG" sz="6000" b="1" kern="1200" smtClean="0">
                <a:solidFill>
                  <a:srgbClr val="FFFF00"/>
                </a:solidFill>
                <a:effectLst>
                  <a:outerShdw blurRad="38100" dist="38100" dir="2700000" algn="tl">
                    <a:srgbClr val="000000">
                      <a:alpha val="43137"/>
                    </a:srgbClr>
                  </a:outerShdw>
                </a:effectLst>
                <a:latin typeface="Arial" pitchFamily="34" charset="0"/>
                <a:ea typeface="+mn-ea"/>
                <a:cs typeface="Arial" pitchFamily="34" charset="0"/>
              </a:endParaRPr>
            </a:p>
          </p:txBody>
        </p:sp>
        <p:sp>
          <p:nvSpPr>
            <p:cNvPr id="8215" name="Freeform 23"/>
            <p:cNvSpPr>
              <a:spLocks/>
            </p:cNvSpPr>
            <p:nvPr/>
          </p:nvSpPr>
          <p:spPr bwMode="hidden">
            <a:xfrm>
              <a:off x="3488" y="0"/>
              <a:ext cx="2198" cy="2480"/>
            </a:xfrm>
            <a:custGeom>
              <a:avLst/>
              <a:gdLst>
                <a:gd name="T0" fmla="*/ 0 w 2200"/>
                <a:gd name="T1" fmla="*/ 0 h 2482"/>
                <a:gd name="T2" fmla="*/ 2188 w 2200"/>
                <a:gd name="T3" fmla="*/ 2482 h 2482"/>
                <a:gd name="T4" fmla="*/ 2200 w 2200"/>
                <a:gd name="T5" fmla="*/ 2476 h 2482"/>
                <a:gd name="T6" fmla="*/ 317 w 2200"/>
                <a:gd name="T7" fmla="*/ 0 h 2482"/>
                <a:gd name="T8" fmla="*/ 0 w 2200"/>
                <a:gd name="T9" fmla="*/ 0 h 2482"/>
                <a:gd name="T10" fmla="*/ 0 w 2200"/>
                <a:gd name="T11" fmla="*/ 0 h 2482"/>
              </a:gdLst>
              <a:ahLst/>
              <a:cxnLst>
                <a:cxn ang="0">
                  <a:pos x="T0" y="T1"/>
                </a:cxn>
                <a:cxn ang="0">
                  <a:pos x="T2" y="T3"/>
                </a:cxn>
                <a:cxn ang="0">
                  <a:pos x="T4" y="T5"/>
                </a:cxn>
                <a:cxn ang="0">
                  <a:pos x="T6" y="T7"/>
                </a:cxn>
                <a:cxn ang="0">
                  <a:pos x="T8" y="T9"/>
                </a:cxn>
                <a:cxn ang="0">
                  <a:pos x="T10" y="T11"/>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rtl="1" fontAlgn="base">
                <a:spcBef>
                  <a:spcPct val="0"/>
                </a:spcBef>
                <a:spcAft>
                  <a:spcPct val="0"/>
                </a:spcAft>
                <a:buClrTx/>
                <a:buFontTx/>
                <a:buNone/>
              </a:pPr>
              <a:endParaRPr lang="ar-EG" sz="6000" b="1" kern="1200" smtClean="0">
                <a:solidFill>
                  <a:srgbClr val="FFFF00"/>
                </a:solidFill>
                <a:effectLst>
                  <a:outerShdw blurRad="38100" dist="38100" dir="2700000" algn="tl">
                    <a:srgbClr val="000000">
                      <a:alpha val="43137"/>
                    </a:srgbClr>
                  </a:outerShdw>
                </a:effectLst>
                <a:latin typeface="Arial" pitchFamily="34" charset="0"/>
                <a:ea typeface="+mn-ea"/>
                <a:cs typeface="Arial" pitchFamily="34" charset="0"/>
              </a:endParaRPr>
            </a:p>
          </p:txBody>
        </p:sp>
        <p:sp>
          <p:nvSpPr>
            <p:cNvPr id="8216" name="Freeform 24"/>
            <p:cNvSpPr>
              <a:spLocks/>
            </p:cNvSpPr>
            <p:nvPr/>
          </p:nvSpPr>
          <p:spPr bwMode="hidden">
            <a:xfrm>
              <a:off x="5674" y="2474"/>
              <a:ext cx="84" cy="96"/>
            </a:xfrm>
            <a:custGeom>
              <a:avLst/>
              <a:gdLst>
                <a:gd name="T0" fmla="*/ 84 w 84"/>
                <a:gd name="T1" fmla="*/ 96 h 96"/>
                <a:gd name="T2" fmla="*/ 84 w 84"/>
                <a:gd name="T3" fmla="*/ 90 h 96"/>
                <a:gd name="T4" fmla="*/ 12 w 84"/>
                <a:gd name="T5" fmla="*/ 0 h 96"/>
                <a:gd name="T6" fmla="*/ 0 w 84"/>
                <a:gd name="T7" fmla="*/ 6 h 96"/>
                <a:gd name="T8" fmla="*/ 84 w 84"/>
                <a:gd name="T9" fmla="*/ 96 h 96"/>
                <a:gd name="T10" fmla="*/ 84 w 84"/>
                <a:gd name="T11" fmla="*/ 96 h 96"/>
              </a:gdLst>
              <a:ahLst/>
              <a:cxnLst>
                <a:cxn ang="0">
                  <a:pos x="T0" y="T1"/>
                </a:cxn>
                <a:cxn ang="0">
                  <a:pos x="T2" y="T3"/>
                </a:cxn>
                <a:cxn ang="0">
                  <a:pos x="T4" y="T5"/>
                </a:cxn>
                <a:cxn ang="0">
                  <a:pos x="T6" y="T7"/>
                </a:cxn>
                <a:cxn ang="0">
                  <a:pos x="T8" y="T9"/>
                </a:cxn>
                <a:cxn ang="0">
                  <a:pos x="T10" y="T11"/>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rtl="1" fontAlgn="base">
                <a:spcBef>
                  <a:spcPct val="0"/>
                </a:spcBef>
                <a:spcAft>
                  <a:spcPct val="0"/>
                </a:spcAft>
                <a:buClrTx/>
                <a:buFontTx/>
                <a:buNone/>
              </a:pPr>
              <a:endParaRPr lang="ar-EG" sz="6000" b="1" kern="1200" smtClean="0">
                <a:solidFill>
                  <a:srgbClr val="FFFF00"/>
                </a:solidFill>
                <a:effectLst>
                  <a:outerShdw blurRad="38100" dist="38100" dir="2700000" algn="tl">
                    <a:srgbClr val="000000">
                      <a:alpha val="43137"/>
                    </a:srgbClr>
                  </a:outerShdw>
                </a:effectLst>
                <a:latin typeface="Arial" pitchFamily="34" charset="0"/>
                <a:ea typeface="+mn-ea"/>
                <a:cs typeface="Arial" pitchFamily="34" charset="0"/>
              </a:endParaRPr>
            </a:p>
          </p:txBody>
        </p:sp>
        <p:sp>
          <p:nvSpPr>
            <p:cNvPr id="8217" name="Freeform 25"/>
            <p:cNvSpPr>
              <a:spLocks/>
            </p:cNvSpPr>
            <p:nvPr/>
          </p:nvSpPr>
          <p:spPr bwMode="hidden">
            <a:xfrm>
              <a:off x="5603" y="850"/>
              <a:ext cx="155" cy="516"/>
            </a:xfrm>
            <a:custGeom>
              <a:avLst/>
              <a:gdLst>
                <a:gd name="T0" fmla="*/ 155 w 155"/>
                <a:gd name="T1" fmla="*/ 516 h 516"/>
                <a:gd name="T2" fmla="*/ 155 w 155"/>
                <a:gd name="T3" fmla="*/ 204 h 516"/>
                <a:gd name="T4" fmla="*/ 77 w 155"/>
                <a:gd name="T5" fmla="*/ 0 h 516"/>
                <a:gd name="T6" fmla="*/ 0 w 155"/>
                <a:gd name="T7" fmla="*/ 192 h 516"/>
                <a:gd name="T8" fmla="*/ 155 w 155"/>
                <a:gd name="T9" fmla="*/ 516 h 516"/>
                <a:gd name="T10" fmla="*/ 155 w 155"/>
                <a:gd name="T11" fmla="*/ 516 h 516"/>
              </a:gdLst>
              <a:ahLst/>
              <a:cxnLst>
                <a:cxn ang="0">
                  <a:pos x="T0" y="T1"/>
                </a:cxn>
                <a:cxn ang="0">
                  <a:pos x="T2" y="T3"/>
                </a:cxn>
                <a:cxn ang="0">
                  <a:pos x="T4" y="T5"/>
                </a:cxn>
                <a:cxn ang="0">
                  <a:pos x="T6" y="T7"/>
                </a:cxn>
                <a:cxn ang="0">
                  <a:pos x="T8" y="T9"/>
                </a:cxn>
                <a:cxn ang="0">
                  <a:pos x="T10" y="T11"/>
                </a:cxn>
              </a:cxnLst>
              <a:rect l="0" t="0" r="r" b="b"/>
              <a:pathLst>
                <a:path w="155" h="516">
                  <a:moveTo>
                    <a:pt x="155" y="516"/>
                  </a:moveTo>
                  <a:lnTo>
                    <a:pt x="155" y="204"/>
                  </a:lnTo>
                  <a:lnTo>
                    <a:pt x="77" y="0"/>
                  </a:lnTo>
                  <a:lnTo>
                    <a:pt x="0" y="192"/>
                  </a:lnTo>
                  <a:lnTo>
                    <a:pt x="155" y="516"/>
                  </a:lnTo>
                  <a:lnTo>
                    <a:pt x="155" y="51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rtl="1" fontAlgn="base">
                <a:spcBef>
                  <a:spcPct val="0"/>
                </a:spcBef>
                <a:spcAft>
                  <a:spcPct val="0"/>
                </a:spcAft>
                <a:buClrTx/>
                <a:buFontTx/>
                <a:buNone/>
              </a:pPr>
              <a:endParaRPr lang="ar-EG" sz="6000" b="1" kern="1200" smtClean="0">
                <a:solidFill>
                  <a:srgbClr val="FFFF00"/>
                </a:solidFill>
                <a:effectLst>
                  <a:outerShdw blurRad="38100" dist="38100" dir="2700000" algn="tl">
                    <a:srgbClr val="000000">
                      <a:alpha val="43137"/>
                    </a:srgbClr>
                  </a:outerShdw>
                </a:effectLst>
                <a:latin typeface="Arial" pitchFamily="34" charset="0"/>
                <a:ea typeface="+mn-ea"/>
                <a:cs typeface="Arial" pitchFamily="34" charset="0"/>
              </a:endParaRPr>
            </a:p>
          </p:txBody>
        </p:sp>
        <p:sp>
          <p:nvSpPr>
            <p:cNvPr id="8218" name="Freeform 26"/>
            <p:cNvSpPr>
              <a:spLocks/>
            </p:cNvSpPr>
            <p:nvPr/>
          </p:nvSpPr>
          <p:spPr bwMode="hidden">
            <a:xfrm>
              <a:off x="5107" y="0"/>
              <a:ext cx="573" cy="1042"/>
            </a:xfrm>
            <a:custGeom>
              <a:avLst/>
              <a:gdLst>
                <a:gd name="T0" fmla="*/ 0 w 574"/>
                <a:gd name="T1" fmla="*/ 0 h 1043"/>
                <a:gd name="T2" fmla="*/ 497 w 574"/>
                <a:gd name="T3" fmla="*/ 1043 h 1043"/>
                <a:gd name="T4" fmla="*/ 574 w 574"/>
                <a:gd name="T5" fmla="*/ 851 h 1043"/>
                <a:gd name="T6" fmla="*/ 251 w 574"/>
                <a:gd name="T7" fmla="*/ 0 h 1043"/>
                <a:gd name="T8" fmla="*/ 0 w 574"/>
                <a:gd name="T9" fmla="*/ 0 h 1043"/>
                <a:gd name="T10" fmla="*/ 0 w 574"/>
                <a:gd name="T11" fmla="*/ 0 h 1043"/>
              </a:gdLst>
              <a:ahLst/>
              <a:cxnLst>
                <a:cxn ang="0">
                  <a:pos x="T0" y="T1"/>
                </a:cxn>
                <a:cxn ang="0">
                  <a:pos x="T2" y="T3"/>
                </a:cxn>
                <a:cxn ang="0">
                  <a:pos x="T4" y="T5"/>
                </a:cxn>
                <a:cxn ang="0">
                  <a:pos x="T6" y="T7"/>
                </a:cxn>
                <a:cxn ang="0">
                  <a:pos x="T8" y="T9"/>
                </a:cxn>
                <a:cxn ang="0">
                  <a:pos x="T10" y="T11"/>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rtl="1" fontAlgn="base">
                <a:spcBef>
                  <a:spcPct val="0"/>
                </a:spcBef>
                <a:spcAft>
                  <a:spcPct val="0"/>
                </a:spcAft>
                <a:buClrTx/>
                <a:buFontTx/>
                <a:buNone/>
              </a:pPr>
              <a:endParaRPr lang="ar-EG" sz="6000" b="1" kern="1200" smtClean="0">
                <a:solidFill>
                  <a:srgbClr val="FFFF00"/>
                </a:solidFill>
                <a:effectLst>
                  <a:outerShdw blurRad="38100" dist="38100" dir="2700000" algn="tl">
                    <a:srgbClr val="000000">
                      <a:alpha val="43137"/>
                    </a:srgbClr>
                  </a:outerShdw>
                </a:effectLst>
                <a:latin typeface="Arial" pitchFamily="34" charset="0"/>
                <a:ea typeface="+mn-ea"/>
                <a:cs typeface="Arial" pitchFamily="34" charset="0"/>
              </a:endParaRPr>
            </a:p>
          </p:txBody>
        </p:sp>
        <p:sp>
          <p:nvSpPr>
            <p:cNvPr id="8219" name="Freeform 27"/>
            <p:cNvSpPr>
              <a:spLocks/>
            </p:cNvSpPr>
            <p:nvPr/>
          </p:nvSpPr>
          <p:spPr bwMode="hidden">
            <a:xfrm>
              <a:off x="5411" y="0"/>
              <a:ext cx="341" cy="796"/>
            </a:xfrm>
            <a:custGeom>
              <a:avLst/>
              <a:gdLst>
                <a:gd name="T0" fmla="*/ 144 w 341"/>
                <a:gd name="T1" fmla="*/ 0 h 797"/>
                <a:gd name="T2" fmla="*/ 0 w 341"/>
                <a:gd name="T3" fmla="*/ 0 h 797"/>
                <a:gd name="T4" fmla="*/ 287 w 341"/>
                <a:gd name="T5" fmla="*/ 797 h 797"/>
                <a:gd name="T6" fmla="*/ 341 w 341"/>
                <a:gd name="T7" fmla="*/ 653 h 797"/>
                <a:gd name="T8" fmla="*/ 144 w 341"/>
                <a:gd name="T9" fmla="*/ 0 h 797"/>
                <a:gd name="T10" fmla="*/ 144 w 341"/>
                <a:gd name="T11" fmla="*/ 0 h 797"/>
              </a:gdLst>
              <a:ahLst/>
              <a:cxnLst>
                <a:cxn ang="0">
                  <a:pos x="T0" y="T1"/>
                </a:cxn>
                <a:cxn ang="0">
                  <a:pos x="T2" y="T3"/>
                </a:cxn>
                <a:cxn ang="0">
                  <a:pos x="T4" y="T5"/>
                </a:cxn>
                <a:cxn ang="0">
                  <a:pos x="T6" y="T7"/>
                </a:cxn>
                <a:cxn ang="0">
                  <a:pos x="T8" y="T9"/>
                </a:cxn>
                <a:cxn ang="0">
                  <a:pos x="T10" y="T11"/>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rtl="1" fontAlgn="base">
                <a:spcBef>
                  <a:spcPct val="0"/>
                </a:spcBef>
                <a:spcAft>
                  <a:spcPct val="0"/>
                </a:spcAft>
                <a:buClrTx/>
                <a:buFontTx/>
                <a:buNone/>
              </a:pPr>
              <a:endParaRPr lang="ar-EG" sz="6000" b="1" kern="1200" smtClean="0">
                <a:solidFill>
                  <a:srgbClr val="FFFF00"/>
                </a:solidFill>
                <a:effectLst>
                  <a:outerShdw blurRad="38100" dist="38100" dir="2700000" algn="tl">
                    <a:srgbClr val="000000">
                      <a:alpha val="43137"/>
                    </a:srgbClr>
                  </a:outerShdw>
                </a:effectLst>
                <a:latin typeface="Arial" pitchFamily="34" charset="0"/>
                <a:ea typeface="+mn-ea"/>
                <a:cs typeface="Arial" pitchFamily="34" charset="0"/>
              </a:endParaRPr>
            </a:p>
          </p:txBody>
        </p:sp>
        <p:sp>
          <p:nvSpPr>
            <p:cNvPr id="8220" name="Freeform 28"/>
            <p:cNvSpPr>
              <a:spLocks/>
            </p:cNvSpPr>
            <p:nvPr/>
          </p:nvSpPr>
          <p:spPr bwMode="hidden">
            <a:xfrm>
              <a:off x="5698" y="653"/>
              <a:ext cx="60" cy="311"/>
            </a:xfrm>
            <a:custGeom>
              <a:avLst/>
              <a:gdLst>
                <a:gd name="T0" fmla="*/ 0 w 60"/>
                <a:gd name="T1" fmla="*/ 144 h 312"/>
                <a:gd name="T2" fmla="*/ 60 w 60"/>
                <a:gd name="T3" fmla="*/ 312 h 312"/>
                <a:gd name="T4" fmla="*/ 60 w 60"/>
                <a:gd name="T5" fmla="*/ 6 h 312"/>
                <a:gd name="T6" fmla="*/ 54 w 60"/>
                <a:gd name="T7" fmla="*/ 0 h 312"/>
                <a:gd name="T8" fmla="*/ 0 w 60"/>
                <a:gd name="T9" fmla="*/ 144 h 312"/>
                <a:gd name="T10" fmla="*/ 0 w 60"/>
                <a:gd name="T11" fmla="*/ 144 h 312"/>
              </a:gdLst>
              <a:ahLst/>
              <a:cxnLst>
                <a:cxn ang="0">
                  <a:pos x="T0" y="T1"/>
                </a:cxn>
                <a:cxn ang="0">
                  <a:pos x="T2" y="T3"/>
                </a:cxn>
                <a:cxn ang="0">
                  <a:pos x="T4" y="T5"/>
                </a:cxn>
                <a:cxn ang="0">
                  <a:pos x="T6" y="T7"/>
                </a:cxn>
                <a:cxn ang="0">
                  <a:pos x="T8" y="T9"/>
                </a:cxn>
                <a:cxn ang="0">
                  <a:pos x="T10" y="T11"/>
                </a:cxn>
              </a:cxnLst>
              <a:rect l="0" t="0" r="r" b="b"/>
              <a:pathLst>
                <a:path w="60" h="312">
                  <a:moveTo>
                    <a:pt x="0" y="144"/>
                  </a:moveTo>
                  <a:lnTo>
                    <a:pt x="60" y="312"/>
                  </a:lnTo>
                  <a:lnTo>
                    <a:pt x="60" y="6"/>
                  </a:lnTo>
                  <a:lnTo>
                    <a:pt x="54" y="0"/>
                  </a:lnTo>
                  <a:lnTo>
                    <a:pt x="0" y="144"/>
                  </a:lnTo>
                  <a:lnTo>
                    <a:pt x="0" y="14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rtl="1" fontAlgn="base">
                <a:spcBef>
                  <a:spcPct val="0"/>
                </a:spcBef>
                <a:spcAft>
                  <a:spcPct val="0"/>
                </a:spcAft>
                <a:buClrTx/>
                <a:buFontTx/>
                <a:buNone/>
              </a:pPr>
              <a:endParaRPr lang="ar-EG" sz="6000" b="1" kern="1200" smtClean="0">
                <a:solidFill>
                  <a:srgbClr val="FFFF00"/>
                </a:solidFill>
                <a:effectLst>
                  <a:outerShdw blurRad="38100" dist="38100" dir="2700000" algn="tl">
                    <a:srgbClr val="000000">
                      <a:alpha val="43137"/>
                    </a:srgbClr>
                  </a:outerShdw>
                </a:effectLst>
                <a:latin typeface="Arial" pitchFamily="34" charset="0"/>
                <a:ea typeface="+mn-ea"/>
                <a:cs typeface="Arial" pitchFamily="34" charset="0"/>
              </a:endParaRPr>
            </a:p>
          </p:txBody>
        </p:sp>
        <p:sp>
          <p:nvSpPr>
            <p:cNvPr id="8221" name="Freeform 29"/>
            <p:cNvSpPr>
              <a:spLocks/>
            </p:cNvSpPr>
            <p:nvPr/>
          </p:nvSpPr>
          <p:spPr bwMode="hidden">
            <a:xfrm>
              <a:off x="2" y="1601"/>
              <a:ext cx="5752" cy="1864"/>
            </a:xfrm>
            <a:custGeom>
              <a:avLst/>
              <a:gdLst>
                <a:gd name="T0" fmla="*/ 0 w 5740"/>
                <a:gd name="T1" fmla="*/ 371 h 1864"/>
                <a:gd name="T2" fmla="*/ 5740 w 5740"/>
                <a:gd name="T3" fmla="*/ 1864 h 1864"/>
                <a:gd name="T4" fmla="*/ 5740 w 5740"/>
                <a:gd name="T5" fmla="*/ 1834 h 1864"/>
                <a:gd name="T6" fmla="*/ 0 w 5740"/>
                <a:gd name="T7" fmla="*/ 0 h 1864"/>
                <a:gd name="T8" fmla="*/ 0 w 5740"/>
                <a:gd name="T9" fmla="*/ 371 h 1864"/>
                <a:gd name="T10" fmla="*/ 0 w 5740"/>
                <a:gd name="T11" fmla="*/ 371 h 1864"/>
              </a:gdLst>
              <a:ahLst/>
              <a:cxnLst>
                <a:cxn ang="0">
                  <a:pos x="T0" y="T1"/>
                </a:cxn>
                <a:cxn ang="0">
                  <a:pos x="T2" y="T3"/>
                </a:cxn>
                <a:cxn ang="0">
                  <a:pos x="T4" y="T5"/>
                </a:cxn>
                <a:cxn ang="0">
                  <a:pos x="T6" y="T7"/>
                </a:cxn>
                <a:cxn ang="0">
                  <a:pos x="T8" y="T9"/>
                </a:cxn>
                <a:cxn ang="0">
                  <a:pos x="T10" y="T1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rtl="1" fontAlgn="base">
                <a:spcBef>
                  <a:spcPct val="0"/>
                </a:spcBef>
                <a:spcAft>
                  <a:spcPct val="0"/>
                </a:spcAft>
                <a:buClrTx/>
                <a:buFontTx/>
                <a:buNone/>
              </a:pPr>
              <a:endParaRPr lang="ar-EG" sz="6000" b="1" kern="1200" smtClean="0">
                <a:solidFill>
                  <a:srgbClr val="FFFF00"/>
                </a:solidFill>
                <a:effectLst>
                  <a:outerShdw blurRad="38100" dist="38100" dir="2700000" algn="tl">
                    <a:srgbClr val="000000">
                      <a:alpha val="43137"/>
                    </a:srgbClr>
                  </a:outerShdw>
                </a:effectLst>
                <a:latin typeface="Arial" pitchFamily="34" charset="0"/>
                <a:ea typeface="+mn-ea"/>
                <a:cs typeface="Arial" pitchFamily="34" charset="0"/>
              </a:endParaRPr>
            </a:p>
          </p:txBody>
        </p:sp>
        <p:sp>
          <p:nvSpPr>
            <p:cNvPr id="8222" name="Freeform 30"/>
            <p:cNvSpPr>
              <a:spLocks/>
            </p:cNvSpPr>
            <p:nvPr/>
          </p:nvSpPr>
          <p:spPr bwMode="hidden">
            <a:xfrm>
              <a:off x="5754" y="3483"/>
              <a:ext cx="6" cy="6"/>
            </a:xfrm>
            <a:custGeom>
              <a:avLst/>
              <a:gdLst>
                <a:gd name="T0" fmla="*/ 6 w 6"/>
                <a:gd name="T1" fmla="*/ 6 h 6"/>
                <a:gd name="T2" fmla="*/ 0 w 6"/>
                <a:gd name="T3" fmla="*/ 0 h 6"/>
                <a:gd name="T4" fmla="*/ 0 w 6"/>
                <a:gd name="T5" fmla="*/ 6 h 6"/>
                <a:gd name="T6" fmla="*/ 6 w 6"/>
                <a:gd name="T7" fmla="*/ 6 h 6"/>
                <a:gd name="T8" fmla="*/ 6 w 6"/>
                <a:gd name="T9" fmla="*/ 6 h 6"/>
              </a:gdLst>
              <a:ahLst/>
              <a:cxnLst>
                <a:cxn ang="0">
                  <a:pos x="T0" y="T1"/>
                </a:cxn>
                <a:cxn ang="0">
                  <a:pos x="T2" y="T3"/>
                </a:cxn>
                <a:cxn ang="0">
                  <a:pos x="T4" y="T5"/>
                </a:cxn>
                <a:cxn ang="0">
                  <a:pos x="T6" y="T7"/>
                </a:cxn>
                <a:cxn ang="0">
                  <a:pos x="T8" y="T9"/>
                </a:cxn>
              </a:cxnLst>
              <a:rect l="0" t="0" r="r" b="b"/>
              <a:pathLst>
                <a:path w="6" h="6">
                  <a:moveTo>
                    <a:pt x="6" y="6"/>
                  </a:moveTo>
                  <a:lnTo>
                    <a:pt x="0" y="0"/>
                  </a:lnTo>
                  <a:lnTo>
                    <a:pt x="0" y="6"/>
                  </a:lnTo>
                  <a:lnTo>
                    <a:pt x="6" y="6"/>
                  </a:lnTo>
                  <a:lnTo>
                    <a:pt x="6" y="6"/>
                  </a:lnTo>
                  <a:close/>
                </a:path>
              </a:pathLst>
            </a:custGeom>
            <a:solidFill>
              <a:srgbClr val="18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rtl="1" fontAlgn="base">
                <a:spcBef>
                  <a:spcPct val="0"/>
                </a:spcBef>
                <a:spcAft>
                  <a:spcPct val="0"/>
                </a:spcAft>
                <a:buClrTx/>
                <a:buFontTx/>
                <a:buNone/>
              </a:pPr>
              <a:endParaRPr lang="ar-EG" sz="6000" b="1" kern="1200" smtClean="0">
                <a:solidFill>
                  <a:srgbClr val="FFFF00"/>
                </a:solidFill>
                <a:effectLst>
                  <a:outerShdw blurRad="38100" dist="38100" dir="2700000" algn="tl">
                    <a:srgbClr val="000000">
                      <a:alpha val="43137"/>
                    </a:srgbClr>
                  </a:outerShdw>
                </a:effectLst>
                <a:latin typeface="Arial" pitchFamily="34" charset="0"/>
                <a:ea typeface="+mn-ea"/>
                <a:cs typeface="Arial" pitchFamily="34" charset="0"/>
              </a:endParaRPr>
            </a:p>
          </p:txBody>
        </p:sp>
        <p:sp>
          <p:nvSpPr>
            <p:cNvPr id="8223" name="Freeform 31"/>
            <p:cNvSpPr>
              <a:spLocks/>
            </p:cNvSpPr>
            <p:nvPr/>
          </p:nvSpPr>
          <p:spPr bwMode="hidden">
            <a:xfrm>
              <a:off x="2" y="2152"/>
              <a:ext cx="5752" cy="1337"/>
            </a:xfrm>
            <a:custGeom>
              <a:avLst/>
              <a:gdLst>
                <a:gd name="T0" fmla="*/ 0 w 5740"/>
                <a:gd name="T1" fmla="*/ 366 h 1337"/>
                <a:gd name="T2" fmla="*/ 5740 w 5740"/>
                <a:gd name="T3" fmla="*/ 1337 h 1337"/>
                <a:gd name="T4" fmla="*/ 5740 w 5740"/>
                <a:gd name="T5" fmla="*/ 1331 h 1337"/>
                <a:gd name="T6" fmla="*/ 0 w 5740"/>
                <a:gd name="T7" fmla="*/ 0 h 1337"/>
                <a:gd name="T8" fmla="*/ 0 w 5740"/>
                <a:gd name="T9" fmla="*/ 366 h 1337"/>
                <a:gd name="T10" fmla="*/ 0 w 5740"/>
                <a:gd name="T11" fmla="*/ 366 h 1337"/>
              </a:gdLst>
              <a:ahLst/>
              <a:cxnLst>
                <a:cxn ang="0">
                  <a:pos x="T0" y="T1"/>
                </a:cxn>
                <a:cxn ang="0">
                  <a:pos x="T2" y="T3"/>
                </a:cxn>
                <a:cxn ang="0">
                  <a:pos x="T4" y="T5"/>
                </a:cxn>
                <a:cxn ang="0">
                  <a:pos x="T6" y="T7"/>
                </a:cxn>
                <a:cxn ang="0">
                  <a:pos x="T8" y="T9"/>
                </a:cxn>
                <a:cxn ang="0">
                  <a:pos x="T10" y="T11"/>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rtl="1" fontAlgn="base">
                <a:spcBef>
                  <a:spcPct val="0"/>
                </a:spcBef>
                <a:spcAft>
                  <a:spcPct val="0"/>
                </a:spcAft>
                <a:buClrTx/>
                <a:buFontTx/>
                <a:buNone/>
              </a:pPr>
              <a:endParaRPr lang="ar-EG" sz="6000" b="1" kern="1200" smtClean="0">
                <a:solidFill>
                  <a:srgbClr val="FFFF00"/>
                </a:solidFill>
                <a:effectLst>
                  <a:outerShdw blurRad="38100" dist="38100" dir="2700000" algn="tl">
                    <a:srgbClr val="000000">
                      <a:alpha val="43137"/>
                    </a:srgbClr>
                  </a:outerShdw>
                </a:effectLst>
                <a:latin typeface="Arial" pitchFamily="34" charset="0"/>
                <a:ea typeface="+mn-ea"/>
                <a:cs typeface="Arial" pitchFamily="34" charset="0"/>
              </a:endParaRPr>
            </a:p>
          </p:txBody>
        </p:sp>
        <p:sp>
          <p:nvSpPr>
            <p:cNvPr id="8224" name="Freeform 32"/>
            <p:cNvSpPr>
              <a:spLocks/>
            </p:cNvSpPr>
            <p:nvPr/>
          </p:nvSpPr>
          <p:spPr bwMode="hidden">
            <a:xfrm>
              <a:off x="2" y="3177"/>
              <a:ext cx="5752" cy="414"/>
            </a:xfrm>
            <a:custGeom>
              <a:avLst/>
              <a:gdLst>
                <a:gd name="T0" fmla="*/ 0 w 5740"/>
                <a:gd name="T1" fmla="*/ 48 h 414"/>
                <a:gd name="T2" fmla="*/ 5740 w 5740"/>
                <a:gd name="T3" fmla="*/ 414 h 414"/>
                <a:gd name="T4" fmla="*/ 5740 w 5740"/>
                <a:gd name="T5" fmla="*/ 402 h 414"/>
                <a:gd name="T6" fmla="*/ 0 w 5740"/>
                <a:gd name="T7" fmla="*/ 0 h 414"/>
                <a:gd name="T8" fmla="*/ 0 w 5740"/>
                <a:gd name="T9" fmla="*/ 48 h 414"/>
                <a:gd name="T10" fmla="*/ 0 w 5740"/>
                <a:gd name="T11" fmla="*/ 48 h 414"/>
              </a:gdLst>
              <a:ahLst/>
              <a:cxnLst>
                <a:cxn ang="0">
                  <a:pos x="T0" y="T1"/>
                </a:cxn>
                <a:cxn ang="0">
                  <a:pos x="T2" y="T3"/>
                </a:cxn>
                <a:cxn ang="0">
                  <a:pos x="T4" y="T5"/>
                </a:cxn>
                <a:cxn ang="0">
                  <a:pos x="T6" y="T7"/>
                </a:cxn>
                <a:cxn ang="0">
                  <a:pos x="T8" y="T9"/>
                </a:cxn>
                <a:cxn ang="0">
                  <a:pos x="T10" y="T11"/>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rtl="1" fontAlgn="base">
                <a:spcBef>
                  <a:spcPct val="0"/>
                </a:spcBef>
                <a:spcAft>
                  <a:spcPct val="0"/>
                </a:spcAft>
                <a:buClrTx/>
                <a:buFontTx/>
                <a:buNone/>
              </a:pPr>
              <a:endParaRPr lang="ar-EG" sz="6000" b="1" kern="1200" smtClean="0">
                <a:solidFill>
                  <a:srgbClr val="FFFF00"/>
                </a:solidFill>
                <a:effectLst>
                  <a:outerShdw blurRad="38100" dist="38100" dir="2700000" algn="tl">
                    <a:srgbClr val="000000">
                      <a:alpha val="43137"/>
                    </a:srgbClr>
                  </a:outerShdw>
                </a:effectLst>
                <a:latin typeface="Arial" pitchFamily="34" charset="0"/>
                <a:ea typeface="+mn-ea"/>
                <a:cs typeface="Arial" pitchFamily="34" charset="0"/>
              </a:endParaRPr>
            </a:p>
          </p:txBody>
        </p:sp>
        <p:sp>
          <p:nvSpPr>
            <p:cNvPr id="8225" name="Freeform 33"/>
            <p:cNvSpPr>
              <a:spLocks/>
            </p:cNvSpPr>
            <p:nvPr/>
          </p:nvSpPr>
          <p:spPr bwMode="hidden">
            <a:xfrm>
              <a:off x="1297" y="0"/>
              <a:ext cx="4457" cy="3177"/>
            </a:xfrm>
            <a:custGeom>
              <a:avLst/>
              <a:gdLst>
                <a:gd name="T0" fmla="*/ 0 w 4448"/>
                <a:gd name="T1" fmla="*/ 0 h 3177"/>
                <a:gd name="T2" fmla="*/ 4448 w 4448"/>
                <a:gd name="T3" fmla="*/ 3177 h 3177"/>
                <a:gd name="T4" fmla="*/ 4448 w 4448"/>
                <a:gd name="T5" fmla="*/ 3153 h 3177"/>
                <a:gd name="T6" fmla="*/ 125 w 4448"/>
                <a:gd name="T7" fmla="*/ 0 h 3177"/>
                <a:gd name="T8" fmla="*/ 0 w 4448"/>
                <a:gd name="T9" fmla="*/ 0 h 3177"/>
                <a:gd name="T10" fmla="*/ 0 w 4448"/>
                <a:gd name="T11" fmla="*/ 0 h 3177"/>
              </a:gdLst>
              <a:ahLst/>
              <a:cxnLst>
                <a:cxn ang="0">
                  <a:pos x="T0" y="T1"/>
                </a:cxn>
                <a:cxn ang="0">
                  <a:pos x="T2" y="T3"/>
                </a:cxn>
                <a:cxn ang="0">
                  <a:pos x="T4" y="T5"/>
                </a:cxn>
                <a:cxn ang="0">
                  <a:pos x="T6" y="T7"/>
                </a:cxn>
                <a:cxn ang="0">
                  <a:pos x="T8" y="T9"/>
                </a:cxn>
                <a:cxn ang="0">
                  <a:pos x="T10" y="T11"/>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rtl="1" fontAlgn="base">
                <a:spcBef>
                  <a:spcPct val="0"/>
                </a:spcBef>
                <a:spcAft>
                  <a:spcPct val="0"/>
                </a:spcAft>
                <a:buClrTx/>
                <a:buFontTx/>
                <a:buNone/>
              </a:pPr>
              <a:endParaRPr lang="ar-EG" sz="6000" b="1" kern="1200" smtClean="0">
                <a:solidFill>
                  <a:srgbClr val="FFFF00"/>
                </a:solidFill>
                <a:effectLst>
                  <a:outerShdw blurRad="38100" dist="38100" dir="2700000" algn="tl">
                    <a:srgbClr val="000000">
                      <a:alpha val="43137"/>
                    </a:srgbClr>
                  </a:outerShdw>
                </a:effectLst>
                <a:latin typeface="Arial" pitchFamily="34" charset="0"/>
                <a:ea typeface="+mn-ea"/>
                <a:cs typeface="Arial" pitchFamily="34" charset="0"/>
              </a:endParaRPr>
            </a:p>
          </p:txBody>
        </p:sp>
        <p:sp>
          <p:nvSpPr>
            <p:cNvPr id="8226" name="Freeform 34"/>
            <p:cNvSpPr>
              <a:spLocks/>
            </p:cNvSpPr>
            <p:nvPr/>
          </p:nvSpPr>
          <p:spPr bwMode="hidden">
            <a:xfrm>
              <a:off x="3321" y="0"/>
              <a:ext cx="2433" cy="2614"/>
            </a:xfrm>
            <a:custGeom>
              <a:avLst/>
              <a:gdLst>
                <a:gd name="T0" fmla="*/ 0 w 2428"/>
                <a:gd name="T1" fmla="*/ 0 h 2614"/>
                <a:gd name="T2" fmla="*/ 2428 w 2428"/>
                <a:gd name="T3" fmla="*/ 2614 h 2614"/>
                <a:gd name="T4" fmla="*/ 2428 w 2428"/>
                <a:gd name="T5" fmla="*/ 2608 h 2614"/>
                <a:gd name="T6" fmla="*/ 66 w 2428"/>
                <a:gd name="T7" fmla="*/ 0 h 2614"/>
                <a:gd name="T8" fmla="*/ 0 w 2428"/>
                <a:gd name="T9" fmla="*/ 0 h 2614"/>
                <a:gd name="T10" fmla="*/ 0 w 2428"/>
                <a:gd name="T11" fmla="*/ 0 h 2614"/>
              </a:gdLst>
              <a:ahLst/>
              <a:cxnLst>
                <a:cxn ang="0">
                  <a:pos x="T0" y="T1"/>
                </a:cxn>
                <a:cxn ang="0">
                  <a:pos x="T2" y="T3"/>
                </a:cxn>
                <a:cxn ang="0">
                  <a:pos x="T4" y="T5"/>
                </a:cxn>
                <a:cxn ang="0">
                  <a:pos x="T6" y="T7"/>
                </a:cxn>
                <a:cxn ang="0">
                  <a:pos x="T8" y="T9"/>
                </a:cxn>
                <a:cxn ang="0">
                  <a:pos x="T10" y="T11"/>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rtl="1" fontAlgn="base">
                <a:spcBef>
                  <a:spcPct val="0"/>
                </a:spcBef>
                <a:spcAft>
                  <a:spcPct val="0"/>
                </a:spcAft>
                <a:buClrTx/>
                <a:buFontTx/>
                <a:buNone/>
              </a:pPr>
              <a:endParaRPr lang="ar-EG" sz="6000" b="1" kern="1200" smtClean="0">
                <a:solidFill>
                  <a:srgbClr val="FFFF00"/>
                </a:solidFill>
                <a:effectLst>
                  <a:outerShdw blurRad="38100" dist="38100" dir="2700000" algn="tl">
                    <a:srgbClr val="000000">
                      <a:alpha val="43137"/>
                    </a:srgbClr>
                  </a:outerShdw>
                </a:effectLst>
                <a:latin typeface="Arial" pitchFamily="34" charset="0"/>
                <a:ea typeface="+mn-ea"/>
                <a:cs typeface="Arial" pitchFamily="34" charset="0"/>
              </a:endParaRPr>
            </a:p>
          </p:txBody>
        </p:sp>
        <p:sp>
          <p:nvSpPr>
            <p:cNvPr id="8227" name="Freeform 35"/>
            <p:cNvSpPr>
              <a:spLocks/>
            </p:cNvSpPr>
            <p:nvPr/>
          </p:nvSpPr>
          <p:spPr bwMode="hidden">
            <a:xfrm>
              <a:off x="3950" y="0"/>
              <a:ext cx="1804" cy="2464"/>
            </a:xfrm>
            <a:custGeom>
              <a:avLst/>
              <a:gdLst>
                <a:gd name="T0" fmla="*/ 485 w 1800"/>
                <a:gd name="T1" fmla="*/ 0 h 2464"/>
                <a:gd name="T2" fmla="*/ 0 w 1800"/>
                <a:gd name="T3" fmla="*/ 0 h 2464"/>
                <a:gd name="T4" fmla="*/ 1800 w 1800"/>
                <a:gd name="T5" fmla="*/ 2464 h 2464"/>
                <a:gd name="T6" fmla="*/ 1800 w 1800"/>
                <a:gd name="T7" fmla="*/ 2248 h 2464"/>
                <a:gd name="T8" fmla="*/ 1794 w 1800"/>
                <a:gd name="T9" fmla="*/ 2248 h 2464"/>
                <a:gd name="T10" fmla="*/ 485 w 1800"/>
                <a:gd name="T11" fmla="*/ 0 h 2464"/>
                <a:gd name="T12" fmla="*/ 485 w 1800"/>
                <a:gd name="T13" fmla="*/ 0 h 2464"/>
              </a:gdLst>
              <a:ahLst/>
              <a:cxnLst>
                <a:cxn ang="0">
                  <a:pos x="T0" y="T1"/>
                </a:cxn>
                <a:cxn ang="0">
                  <a:pos x="T2" y="T3"/>
                </a:cxn>
                <a:cxn ang="0">
                  <a:pos x="T4" y="T5"/>
                </a:cxn>
                <a:cxn ang="0">
                  <a:pos x="T6" y="T7"/>
                </a:cxn>
                <a:cxn ang="0">
                  <a:pos x="T8" y="T9"/>
                </a:cxn>
                <a:cxn ang="0">
                  <a:pos x="T10" y="T11"/>
                </a:cxn>
                <a:cxn ang="0">
                  <a:pos x="T12" y="T13"/>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rtl="1" fontAlgn="base">
                <a:spcBef>
                  <a:spcPct val="0"/>
                </a:spcBef>
                <a:spcAft>
                  <a:spcPct val="0"/>
                </a:spcAft>
                <a:buClrTx/>
                <a:buFontTx/>
                <a:buNone/>
              </a:pPr>
              <a:endParaRPr lang="ar-EG" sz="6000" b="1" kern="1200" smtClean="0">
                <a:solidFill>
                  <a:srgbClr val="FFFF00"/>
                </a:solidFill>
                <a:effectLst>
                  <a:outerShdw blurRad="38100" dist="38100" dir="2700000" algn="tl">
                    <a:srgbClr val="000000">
                      <a:alpha val="43137"/>
                    </a:srgbClr>
                  </a:outerShdw>
                </a:effectLst>
                <a:latin typeface="Arial" pitchFamily="34" charset="0"/>
                <a:ea typeface="+mn-ea"/>
                <a:cs typeface="Arial" pitchFamily="34" charset="0"/>
              </a:endParaRPr>
            </a:p>
          </p:txBody>
        </p:sp>
        <p:sp>
          <p:nvSpPr>
            <p:cNvPr id="8228" name="Freeform 36"/>
            <p:cNvSpPr>
              <a:spLocks/>
            </p:cNvSpPr>
            <p:nvPr/>
          </p:nvSpPr>
          <p:spPr bwMode="hidden">
            <a:xfrm>
              <a:off x="4519" y="0"/>
              <a:ext cx="1235" cy="2074"/>
            </a:xfrm>
            <a:custGeom>
              <a:avLst/>
              <a:gdLst>
                <a:gd name="T0" fmla="*/ 0 w 1232"/>
                <a:gd name="T1" fmla="*/ 0 h 2074"/>
                <a:gd name="T2" fmla="*/ 1232 w 1232"/>
                <a:gd name="T3" fmla="*/ 2074 h 2074"/>
                <a:gd name="T4" fmla="*/ 1232 w 1232"/>
                <a:gd name="T5" fmla="*/ 2038 h 2074"/>
                <a:gd name="T6" fmla="*/ 42 w 1232"/>
                <a:gd name="T7" fmla="*/ 0 h 2074"/>
                <a:gd name="T8" fmla="*/ 0 w 1232"/>
                <a:gd name="T9" fmla="*/ 0 h 2074"/>
                <a:gd name="T10" fmla="*/ 0 w 1232"/>
                <a:gd name="T11" fmla="*/ 0 h 2074"/>
              </a:gdLst>
              <a:ahLst/>
              <a:cxnLst>
                <a:cxn ang="0">
                  <a:pos x="T0" y="T1"/>
                </a:cxn>
                <a:cxn ang="0">
                  <a:pos x="T2" y="T3"/>
                </a:cxn>
                <a:cxn ang="0">
                  <a:pos x="T4" y="T5"/>
                </a:cxn>
                <a:cxn ang="0">
                  <a:pos x="T6" y="T7"/>
                </a:cxn>
                <a:cxn ang="0">
                  <a:pos x="T8" y="T9"/>
                </a:cxn>
                <a:cxn ang="0">
                  <a:pos x="T10" y="T11"/>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rtl="1" fontAlgn="base">
                <a:spcBef>
                  <a:spcPct val="0"/>
                </a:spcBef>
                <a:spcAft>
                  <a:spcPct val="0"/>
                </a:spcAft>
                <a:buClrTx/>
                <a:buFontTx/>
                <a:buNone/>
              </a:pPr>
              <a:endParaRPr lang="ar-EG" sz="6000" b="1" kern="1200" smtClean="0">
                <a:solidFill>
                  <a:srgbClr val="FFFF00"/>
                </a:solidFill>
                <a:effectLst>
                  <a:outerShdw blurRad="38100" dist="38100" dir="2700000" algn="tl">
                    <a:srgbClr val="000000">
                      <a:alpha val="43137"/>
                    </a:srgbClr>
                  </a:outerShdw>
                </a:effectLst>
                <a:latin typeface="Arial" pitchFamily="34" charset="0"/>
                <a:ea typeface="+mn-ea"/>
                <a:cs typeface="Arial" pitchFamily="34" charset="0"/>
              </a:endParaRPr>
            </a:p>
          </p:txBody>
        </p:sp>
        <p:sp>
          <p:nvSpPr>
            <p:cNvPr id="8229" name="Freeform 37"/>
            <p:cNvSpPr>
              <a:spLocks/>
            </p:cNvSpPr>
            <p:nvPr/>
          </p:nvSpPr>
          <p:spPr bwMode="hidden">
            <a:xfrm>
              <a:off x="4694" y="0"/>
              <a:ext cx="1060" cy="1936"/>
            </a:xfrm>
            <a:custGeom>
              <a:avLst/>
              <a:gdLst>
                <a:gd name="T0" fmla="*/ 0 w 1058"/>
                <a:gd name="T1" fmla="*/ 0 h 1936"/>
                <a:gd name="T2" fmla="*/ 1058 w 1058"/>
                <a:gd name="T3" fmla="*/ 1936 h 1936"/>
                <a:gd name="T4" fmla="*/ 1058 w 1058"/>
                <a:gd name="T5" fmla="*/ 1930 h 1936"/>
                <a:gd name="T6" fmla="*/ 54 w 1058"/>
                <a:gd name="T7" fmla="*/ 0 h 1936"/>
                <a:gd name="T8" fmla="*/ 0 w 1058"/>
                <a:gd name="T9" fmla="*/ 0 h 1936"/>
                <a:gd name="T10" fmla="*/ 0 w 1058"/>
                <a:gd name="T11" fmla="*/ 0 h 1936"/>
              </a:gdLst>
              <a:ahLst/>
              <a:cxnLst>
                <a:cxn ang="0">
                  <a:pos x="T0" y="T1"/>
                </a:cxn>
                <a:cxn ang="0">
                  <a:pos x="T2" y="T3"/>
                </a:cxn>
                <a:cxn ang="0">
                  <a:pos x="T4" y="T5"/>
                </a:cxn>
                <a:cxn ang="0">
                  <a:pos x="T6" y="T7"/>
                </a:cxn>
                <a:cxn ang="0">
                  <a:pos x="T8" y="T9"/>
                </a:cxn>
                <a:cxn ang="0">
                  <a:pos x="T10" y="T11"/>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rtl="1" fontAlgn="base">
                <a:spcBef>
                  <a:spcPct val="0"/>
                </a:spcBef>
                <a:spcAft>
                  <a:spcPct val="0"/>
                </a:spcAft>
                <a:buClrTx/>
                <a:buFontTx/>
                <a:buNone/>
              </a:pPr>
              <a:endParaRPr lang="ar-EG" sz="6000" b="1" kern="1200" smtClean="0">
                <a:solidFill>
                  <a:srgbClr val="FFFF00"/>
                </a:solidFill>
                <a:effectLst>
                  <a:outerShdw blurRad="38100" dist="38100" dir="2700000" algn="tl">
                    <a:srgbClr val="000000">
                      <a:alpha val="43137"/>
                    </a:srgbClr>
                  </a:outerShdw>
                </a:effectLst>
                <a:latin typeface="Arial" pitchFamily="34" charset="0"/>
                <a:ea typeface="+mn-ea"/>
                <a:cs typeface="Arial" pitchFamily="34" charset="0"/>
              </a:endParaRPr>
            </a:p>
          </p:txBody>
        </p:sp>
        <p:sp>
          <p:nvSpPr>
            <p:cNvPr id="8230" name="Freeform 38"/>
            <p:cNvSpPr>
              <a:spLocks/>
            </p:cNvSpPr>
            <p:nvPr/>
          </p:nvSpPr>
          <p:spPr bwMode="hidden">
            <a:xfrm>
              <a:off x="4981" y="0"/>
              <a:ext cx="773" cy="1487"/>
            </a:xfrm>
            <a:custGeom>
              <a:avLst/>
              <a:gdLst>
                <a:gd name="T0" fmla="*/ 771 w 771"/>
                <a:gd name="T1" fmla="*/ 1433 h 1487"/>
                <a:gd name="T2" fmla="*/ 42 w 771"/>
                <a:gd name="T3" fmla="*/ 0 h 1487"/>
                <a:gd name="T4" fmla="*/ 0 w 771"/>
                <a:gd name="T5" fmla="*/ 0 h 1487"/>
                <a:gd name="T6" fmla="*/ 771 w 771"/>
                <a:gd name="T7" fmla="*/ 1487 h 1487"/>
                <a:gd name="T8" fmla="*/ 771 w 771"/>
                <a:gd name="T9" fmla="*/ 1433 h 1487"/>
                <a:gd name="T10" fmla="*/ 771 w 771"/>
                <a:gd name="T11" fmla="*/ 1433 h 1487"/>
              </a:gdLst>
              <a:ahLst/>
              <a:cxnLst>
                <a:cxn ang="0">
                  <a:pos x="T0" y="T1"/>
                </a:cxn>
                <a:cxn ang="0">
                  <a:pos x="T2" y="T3"/>
                </a:cxn>
                <a:cxn ang="0">
                  <a:pos x="T4" y="T5"/>
                </a:cxn>
                <a:cxn ang="0">
                  <a:pos x="T6" y="T7"/>
                </a:cxn>
                <a:cxn ang="0">
                  <a:pos x="T8" y="T9"/>
                </a:cxn>
                <a:cxn ang="0">
                  <a:pos x="T10" y="T11"/>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rtl="1" fontAlgn="base">
                <a:spcBef>
                  <a:spcPct val="0"/>
                </a:spcBef>
                <a:spcAft>
                  <a:spcPct val="0"/>
                </a:spcAft>
                <a:buClrTx/>
                <a:buFontTx/>
                <a:buNone/>
              </a:pPr>
              <a:endParaRPr lang="ar-EG" sz="6000" b="1" kern="1200" smtClean="0">
                <a:solidFill>
                  <a:srgbClr val="FFFF00"/>
                </a:solidFill>
                <a:effectLst>
                  <a:outerShdw blurRad="38100" dist="38100" dir="2700000" algn="tl">
                    <a:srgbClr val="000000">
                      <a:alpha val="43137"/>
                    </a:srgbClr>
                  </a:outerShdw>
                </a:effectLst>
                <a:latin typeface="Arial" pitchFamily="34" charset="0"/>
                <a:ea typeface="+mn-ea"/>
                <a:cs typeface="Arial" pitchFamily="34" charset="0"/>
              </a:endParaRPr>
            </a:p>
          </p:txBody>
        </p:sp>
        <p:grpSp>
          <p:nvGrpSpPr>
            <p:cNvPr id="8231" name="Group 39"/>
            <p:cNvGrpSpPr>
              <a:grpSpLocks/>
            </p:cNvGrpSpPr>
            <p:nvPr userDrawn="1"/>
          </p:nvGrpSpPr>
          <p:grpSpPr bwMode="auto">
            <a:xfrm>
              <a:off x="0" y="1632"/>
              <a:ext cx="5758" cy="1858"/>
              <a:chOff x="0" y="1632"/>
              <a:chExt cx="5758" cy="1858"/>
            </a:xfrm>
          </p:grpSpPr>
          <p:sp>
            <p:nvSpPr>
              <p:cNvPr id="8232" name="Freeform 40"/>
              <p:cNvSpPr>
                <a:spLocks/>
              </p:cNvSpPr>
              <p:nvPr/>
            </p:nvSpPr>
            <p:spPr bwMode="hidden">
              <a:xfrm>
                <a:off x="0" y="1632"/>
                <a:ext cx="3670" cy="1313"/>
              </a:xfrm>
              <a:custGeom>
                <a:avLst/>
                <a:gdLst>
                  <a:gd name="T0" fmla="*/ 0 w 3659"/>
                  <a:gd name="T1" fmla="*/ 0 h 1313"/>
                  <a:gd name="T2" fmla="*/ 0 w 3659"/>
                  <a:gd name="T3" fmla="*/ 366 h 1313"/>
                  <a:gd name="T4" fmla="*/ 3635 w 3659"/>
                  <a:gd name="T5" fmla="*/ 1313 h 1313"/>
                  <a:gd name="T6" fmla="*/ 3647 w 3659"/>
                  <a:gd name="T7" fmla="*/ 1235 h 1313"/>
                  <a:gd name="T8" fmla="*/ 3659 w 3659"/>
                  <a:gd name="T9" fmla="*/ 1163 h 1313"/>
                  <a:gd name="T10" fmla="*/ 0 w 3659"/>
                  <a:gd name="T11" fmla="*/ 0 h 1313"/>
                  <a:gd name="T12" fmla="*/ 0 w 3659"/>
                  <a:gd name="T13" fmla="*/ 0 h 1313"/>
                </a:gdLst>
                <a:ahLst/>
                <a:cxnLst>
                  <a:cxn ang="0">
                    <a:pos x="T0" y="T1"/>
                  </a:cxn>
                  <a:cxn ang="0">
                    <a:pos x="T2" y="T3"/>
                  </a:cxn>
                  <a:cxn ang="0">
                    <a:pos x="T4" y="T5"/>
                  </a:cxn>
                  <a:cxn ang="0">
                    <a:pos x="T6" y="T7"/>
                  </a:cxn>
                  <a:cxn ang="0">
                    <a:pos x="T8" y="T9"/>
                  </a:cxn>
                  <a:cxn ang="0">
                    <a:pos x="T10" y="T11"/>
                  </a:cxn>
                  <a:cxn ang="0">
                    <a:pos x="T12" y="T13"/>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rtl="1" fontAlgn="base">
                  <a:spcBef>
                    <a:spcPct val="0"/>
                  </a:spcBef>
                  <a:spcAft>
                    <a:spcPct val="0"/>
                  </a:spcAft>
                  <a:buClrTx/>
                  <a:buFontTx/>
                  <a:buNone/>
                </a:pPr>
                <a:endParaRPr lang="ar-EG" sz="6000" b="1" kern="1200" smtClean="0">
                  <a:solidFill>
                    <a:srgbClr val="FFFF00"/>
                  </a:solidFill>
                  <a:effectLst>
                    <a:outerShdw blurRad="38100" dist="38100" dir="2700000" algn="tl">
                      <a:srgbClr val="000000">
                        <a:alpha val="43137"/>
                      </a:srgbClr>
                    </a:outerShdw>
                  </a:effectLst>
                  <a:latin typeface="Arial" pitchFamily="34" charset="0"/>
                  <a:ea typeface="+mn-ea"/>
                  <a:cs typeface="Arial" pitchFamily="34" charset="0"/>
                </a:endParaRPr>
              </a:p>
            </p:txBody>
          </p:sp>
          <p:sp>
            <p:nvSpPr>
              <p:cNvPr id="8233" name="Freeform 41"/>
              <p:cNvSpPr>
                <a:spLocks/>
              </p:cNvSpPr>
              <p:nvPr/>
            </p:nvSpPr>
            <p:spPr bwMode="hidden">
              <a:xfrm>
                <a:off x="3646" y="2795"/>
                <a:ext cx="2112" cy="695"/>
              </a:xfrm>
              <a:custGeom>
                <a:avLst/>
                <a:gdLst>
                  <a:gd name="T0" fmla="*/ 2105 w 2105"/>
                  <a:gd name="T1" fmla="*/ 665 h 695"/>
                  <a:gd name="T2" fmla="*/ 24 w 2105"/>
                  <a:gd name="T3" fmla="*/ 0 h 695"/>
                  <a:gd name="T4" fmla="*/ 12 w 2105"/>
                  <a:gd name="T5" fmla="*/ 72 h 695"/>
                  <a:gd name="T6" fmla="*/ 0 w 2105"/>
                  <a:gd name="T7" fmla="*/ 150 h 695"/>
                  <a:gd name="T8" fmla="*/ 2105 w 2105"/>
                  <a:gd name="T9" fmla="*/ 695 h 695"/>
                  <a:gd name="T10" fmla="*/ 2105 w 2105"/>
                  <a:gd name="T11" fmla="*/ 665 h 695"/>
                  <a:gd name="T12" fmla="*/ 2105 w 2105"/>
                  <a:gd name="T13" fmla="*/ 665 h 695"/>
                </a:gdLst>
                <a:ahLst/>
                <a:cxnLst>
                  <a:cxn ang="0">
                    <a:pos x="T0" y="T1"/>
                  </a:cxn>
                  <a:cxn ang="0">
                    <a:pos x="T2" y="T3"/>
                  </a:cxn>
                  <a:cxn ang="0">
                    <a:pos x="T4" y="T5"/>
                  </a:cxn>
                  <a:cxn ang="0">
                    <a:pos x="T6" y="T7"/>
                  </a:cxn>
                  <a:cxn ang="0">
                    <a:pos x="T8" y="T9"/>
                  </a:cxn>
                  <a:cxn ang="0">
                    <a:pos x="T10" y="T11"/>
                  </a:cxn>
                  <a:cxn ang="0">
                    <a:pos x="T12" y="T13"/>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rtl="1" fontAlgn="base">
                  <a:spcBef>
                    <a:spcPct val="0"/>
                  </a:spcBef>
                  <a:spcAft>
                    <a:spcPct val="0"/>
                  </a:spcAft>
                  <a:buClrTx/>
                  <a:buFontTx/>
                  <a:buNone/>
                </a:pPr>
                <a:endParaRPr lang="ar-EG" sz="6000" b="1" kern="1200" smtClean="0">
                  <a:solidFill>
                    <a:srgbClr val="FFFF00"/>
                  </a:solidFill>
                  <a:effectLst>
                    <a:outerShdw blurRad="38100" dist="38100" dir="2700000" algn="tl">
                      <a:srgbClr val="000000">
                        <a:alpha val="43137"/>
                      </a:srgbClr>
                    </a:outerShdw>
                  </a:effectLst>
                  <a:latin typeface="Arial" pitchFamily="34" charset="0"/>
                  <a:ea typeface="+mn-ea"/>
                  <a:cs typeface="Arial" pitchFamily="34" charset="0"/>
                </a:endParaRPr>
              </a:p>
            </p:txBody>
          </p:sp>
        </p:grpSp>
      </p:grpSp>
      <p:sp>
        <p:nvSpPr>
          <p:cNvPr id="8234" name="Rectangle 42"/>
          <p:cNvSpPr>
            <a:spLocks noGrp="1" noChangeArrowheads="1"/>
          </p:cNvSpPr>
          <p:nvPr>
            <p:ph type="ctrTitle" sz="quarter"/>
          </p:nvPr>
        </p:nvSpPr>
        <p:spPr>
          <a:xfrm>
            <a:off x="457200" y="1600200"/>
            <a:ext cx="8229600" cy="1828800"/>
          </a:xfrm>
        </p:spPr>
        <p:txBody>
          <a:bodyPr/>
          <a:lstStyle>
            <a:lvl1pPr>
              <a:defRPr sz="3600"/>
            </a:lvl1pPr>
          </a:lstStyle>
          <a:p>
            <a:pPr lvl="0"/>
            <a:r>
              <a:rPr lang="en-US" noProof="0" smtClean="0"/>
              <a:t>Click to edit Master title style</a:t>
            </a:r>
          </a:p>
        </p:txBody>
      </p:sp>
      <p:sp>
        <p:nvSpPr>
          <p:cNvPr id="8235" name="Rectangle 4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sz="2800"/>
            </a:lvl1pPr>
          </a:lstStyle>
          <a:p>
            <a:pPr lvl="0"/>
            <a:r>
              <a:rPr lang="en-US" noProof="0" smtClean="0"/>
              <a:t>Click to edit Master subtitle style</a:t>
            </a:r>
          </a:p>
        </p:txBody>
      </p:sp>
      <p:sp>
        <p:nvSpPr>
          <p:cNvPr id="8236" name="Rectangle 44"/>
          <p:cNvSpPr>
            <a:spLocks noGrp="1" noChangeArrowheads="1"/>
          </p:cNvSpPr>
          <p:nvPr>
            <p:ph type="dt" sz="quarter" idx="2"/>
          </p:nvPr>
        </p:nvSpPr>
        <p:spPr/>
        <p:txBody>
          <a:bodyPr/>
          <a:lstStyle>
            <a:lvl1pPr>
              <a:defRPr/>
            </a:lvl1pPr>
          </a:lstStyle>
          <a:p>
            <a:endParaRPr lang="en-US">
              <a:solidFill>
                <a:srgbClr val="FFFFFF"/>
              </a:solidFill>
            </a:endParaRPr>
          </a:p>
        </p:txBody>
      </p:sp>
      <p:sp>
        <p:nvSpPr>
          <p:cNvPr id="8237" name="Rectangle 45"/>
          <p:cNvSpPr>
            <a:spLocks noGrp="1" noChangeArrowheads="1"/>
          </p:cNvSpPr>
          <p:nvPr>
            <p:ph type="ftr" sz="quarter" idx="3"/>
          </p:nvPr>
        </p:nvSpPr>
        <p:spPr/>
        <p:txBody>
          <a:bodyPr/>
          <a:lstStyle>
            <a:lvl1pPr>
              <a:defRPr/>
            </a:lvl1pPr>
          </a:lstStyle>
          <a:p>
            <a:endParaRPr lang="en-US">
              <a:solidFill>
                <a:srgbClr val="FFFFFF"/>
              </a:solidFill>
            </a:endParaRPr>
          </a:p>
        </p:txBody>
      </p:sp>
      <p:sp>
        <p:nvSpPr>
          <p:cNvPr id="8238" name="Rectangle 46"/>
          <p:cNvSpPr>
            <a:spLocks noGrp="1" noChangeArrowheads="1"/>
          </p:cNvSpPr>
          <p:nvPr>
            <p:ph type="sldNum" sz="quarter" idx="4"/>
          </p:nvPr>
        </p:nvSpPr>
        <p:spPr/>
        <p:txBody>
          <a:bodyPr/>
          <a:lstStyle>
            <a:lvl1pPr>
              <a:defRPr/>
            </a:lvl1pPr>
          </a:lstStyle>
          <a:p>
            <a:fld id="{C400E48C-F076-4A5F-A934-977DFF01E078}" type="slidenum">
              <a:rPr lang="ar-SA">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2929488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FF9A9D2F-8517-45E0-B005-43B395133D31}" type="slidenum">
              <a:rPr lang="ar-SA">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6103048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EG"/>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707FADE9-FB4D-42D4-9563-AB6957B19ED3}" type="slidenum">
              <a:rPr lang="ar-SA">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8248633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995A847C-9F0D-44E7-A642-5906A124C5CF}" type="slidenum">
              <a:rPr lang="ar-SA">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8044872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ar-EG"/>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7" name="Date Placeholder 6"/>
          <p:cNvSpPr>
            <a:spLocks noGrp="1"/>
          </p:cNvSpPr>
          <p:nvPr>
            <p:ph type="dt" sz="half" idx="10"/>
          </p:nvPr>
        </p:nvSpPr>
        <p:spPr/>
        <p:txBody>
          <a:bodyPr/>
          <a:lstStyle>
            <a:lvl1pPr>
              <a:defRPr/>
            </a:lvl1pPr>
          </a:lstStyle>
          <a:p>
            <a:endParaRPr lang="en-US">
              <a:solidFill>
                <a:srgbClr val="FFFFFF"/>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FFFFFF"/>
              </a:solidFill>
            </a:endParaRPr>
          </a:p>
        </p:txBody>
      </p:sp>
      <p:sp>
        <p:nvSpPr>
          <p:cNvPr id="9" name="Slide Number Placeholder 8"/>
          <p:cNvSpPr>
            <a:spLocks noGrp="1"/>
          </p:cNvSpPr>
          <p:nvPr>
            <p:ph type="sldNum" sz="quarter" idx="12"/>
          </p:nvPr>
        </p:nvSpPr>
        <p:spPr/>
        <p:txBody>
          <a:bodyPr/>
          <a:lstStyle>
            <a:lvl1pPr>
              <a:defRPr/>
            </a:lvl1pPr>
          </a:lstStyle>
          <a:p>
            <a:fld id="{0864B18F-8720-47A9-A38A-A3332894071A}" type="slidenum">
              <a:rPr lang="ar-SA">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6968964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Date Placeholder 2"/>
          <p:cNvSpPr>
            <a:spLocks noGrp="1"/>
          </p:cNvSpPr>
          <p:nvPr>
            <p:ph type="dt" sz="half" idx="10"/>
          </p:nvPr>
        </p:nvSpPr>
        <p:spPr/>
        <p:txBody>
          <a:bodyPr/>
          <a:lstStyle>
            <a:lvl1pPr>
              <a:defRPr/>
            </a:lvl1pPr>
          </a:lstStyle>
          <a:p>
            <a:endParaRPr lang="en-US">
              <a:solidFill>
                <a:srgbClr val="FFFFFF"/>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FFFFFF"/>
              </a:solidFill>
            </a:endParaRPr>
          </a:p>
        </p:txBody>
      </p:sp>
      <p:sp>
        <p:nvSpPr>
          <p:cNvPr id="5" name="Slide Number Placeholder 4"/>
          <p:cNvSpPr>
            <a:spLocks noGrp="1"/>
          </p:cNvSpPr>
          <p:nvPr>
            <p:ph type="sldNum" sz="quarter" idx="12"/>
          </p:nvPr>
        </p:nvSpPr>
        <p:spPr/>
        <p:txBody>
          <a:bodyPr/>
          <a:lstStyle>
            <a:lvl1pPr>
              <a:defRPr/>
            </a:lvl1pPr>
          </a:lstStyle>
          <a:p>
            <a:fld id="{8FAF4473-075B-442D-88A1-1BBDF06CA837}" type="slidenum">
              <a:rPr lang="ar-SA">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70823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FFFFFF"/>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FFFFFF"/>
              </a:solidFill>
            </a:endParaRPr>
          </a:p>
        </p:txBody>
      </p:sp>
      <p:sp>
        <p:nvSpPr>
          <p:cNvPr id="4" name="Slide Number Placeholder 3"/>
          <p:cNvSpPr>
            <a:spLocks noGrp="1"/>
          </p:cNvSpPr>
          <p:nvPr>
            <p:ph type="sldNum" sz="quarter" idx="12"/>
          </p:nvPr>
        </p:nvSpPr>
        <p:spPr/>
        <p:txBody>
          <a:bodyPr/>
          <a:lstStyle>
            <a:lvl1pPr>
              <a:defRPr/>
            </a:lvl1pPr>
          </a:lstStyle>
          <a:p>
            <a:fld id="{8414C391-EFF6-4731-AF79-E1A4AA59400B}" type="slidenum">
              <a:rPr lang="ar-SA">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2645774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EG"/>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E34EC500-24C9-4693-99C1-68BFC8E9A61E}" type="slidenum">
              <a:rPr lang="ar-SA">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407423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5"/>
        <p:cNvGrpSpPr/>
        <p:nvPr/>
      </p:nvGrpSpPr>
      <p:grpSpPr>
        <a:xfrm>
          <a:off x="0" y="0"/>
          <a:ext cx="0" cy="0"/>
          <a:chOff x="0" y="0"/>
          <a:chExt cx="0" cy="0"/>
        </a:xfrm>
      </p:grpSpPr>
      <p:sp>
        <p:nvSpPr>
          <p:cNvPr id="46" name="Shape 46"/>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47" name="Shape 47"/>
          <p:cNvSpPr txBox="1">
            <a:spLocks noGrp="1"/>
          </p:cNvSpPr>
          <p:nvPr>
            <p:ph type="body" idx="1"/>
          </p:nvPr>
        </p:nvSpPr>
        <p:spPr>
          <a:xfrm>
            <a:off x="457200" y="1600200"/>
            <a:ext cx="8229600" cy="4526100"/>
          </a:xfrm>
          <a:prstGeom prst="rect">
            <a:avLst/>
          </a:prstGeom>
          <a:noFill/>
          <a:ln>
            <a:noFill/>
          </a:ln>
        </p:spPr>
        <p:txBody>
          <a:bodyPr spcFirstLastPara="1" wrap="square" lIns="91425" tIns="91425" rIns="91425" bIns="91425" anchor="t" anchorCtr="0"/>
          <a:lstStyle>
            <a:lvl1pPr marL="457200" lvl="0" indent="-308610" algn="l" rtl="0">
              <a:spcBef>
                <a:spcPts val="360"/>
              </a:spcBef>
              <a:spcAft>
                <a:spcPts val="0"/>
              </a:spcAft>
              <a:buSzPts val="1260"/>
              <a:buChar char="■"/>
              <a:defRPr/>
            </a:lvl1pPr>
            <a:lvl2pPr marL="914400" lvl="1" indent="-308610" algn="l" rtl="0">
              <a:spcBef>
                <a:spcPts val="360"/>
              </a:spcBef>
              <a:spcAft>
                <a:spcPts val="0"/>
              </a:spcAft>
              <a:buSzPts val="1260"/>
              <a:buChar char="■"/>
              <a:defRPr/>
            </a:lvl2pPr>
            <a:lvl3pPr marL="1371600" lvl="2" indent="-308610" algn="l" rtl="0">
              <a:spcBef>
                <a:spcPts val="360"/>
              </a:spcBef>
              <a:spcAft>
                <a:spcPts val="0"/>
              </a:spcAft>
              <a:buSzPts val="1260"/>
              <a:buChar char="■"/>
              <a:defRPr/>
            </a:lvl3pPr>
            <a:lvl4pPr marL="1828800" lvl="3" indent="-308610" algn="l" rtl="0">
              <a:spcBef>
                <a:spcPts val="360"/>
              </a:spcBef>
              <a:spcAft>
                <a:spcPts val="0"/>
              </a:spcAft>
              <a:buSzPts val="1260"/>
              <a:buChar char="■"/>
              <a:defRPr/>
            </a:lvl4pPr>
            <a:lvl5pPr marL="2286000" lvl="4" indent="-308610" algn="l" rtl="0">
              <a:spcBef>
                <a:spcPts val="360"/>
              </a:spcBef>
              <a:spcAft>
                <a:spcPts val="0"/>
              </a:spcAft>
              <a:buSzPts val="1260"/>
              <a:buChar char="■"/>
              <a:defRPr/>
            </a:lvl5pPr>
            <a:lvl6pPr marL="2743200" lvl="5" indent="-308610" algn="l" rtl="0">
              <a:spcBef>
                <a:spcPts val="360"/>
              </a:spcBef>
              <a:spcAft>
                <a:spcPts val="0"/>
              </a:spcAft>
              <a:buSzPts val="1260"/>
              <a:buChar char="■"/>
              <a:defRPr/>
            </a:lvl6pPr>
            <a:lvl7pPr marL="3200400" lvl="6" indent="-308610" algn="l" rtl="0">
              <a:spcBef>
                <a:spcPts val="360"/>
              </a:spcBef>
              <a:spcAft>
                <a:spcPts val="0"/>
              </a:spcAft>
              <a:buSzPts val="1260"/>
              <a:buChar char="■"/>
              <a:defRPr/>
            </a:lvl7pPr>
            <a:lvl8pPr marL="3657600" lvl="7" indent="-308609" algn="l" rtl="0">
              <a:spcBef>
                <a:spcPts val="360"/>
              </a:spcBef>
              <a:spcAft>
                <a:spcPts val="0"/>
              </a:spcAft>
              <a:buSzPts val="1260"/>
              <a:buChar char="■"/>
              <a:defRPr/>
            </a:lvl8pPr>
            <a:lvl9pPr marL="4114800" lvl="8" indent="-308609" algn="l" rtl="0">
              <a:spcBef>
                <a:spcPts val="360"/>
              </a:spcBef>
              <a:spcAft>
                <a:spcPts val="0"/>
              </a:spcAft>
              <a:buSzPts val="1260"/>
              <a:buChar char="■"/>
              <a:defRPr/>
            </a:lvl9pPr>
          </a:lstStyle>
          <a:p>
            <a:endParaRPr/>
          </a:p>
        </p:txBody>
      </p:sp>
      <p:sp>
        <p:nvSpPr>
          <p:cNvPr id="48" name="Shape 48"/>
          <p:cNvSpPr txBox="1">
            <a:spLocks noGrp="1"/>
          </p:cNvSpPr>
          <p:nvPr>
            <p:ph type="dt" idx="10"/>
          </p:nvPr>
        </p:nvSpPr>
        <p:spPr>
          <a:xfrm>
            <a:off x="457200" y="6251575"/>
            <a:ext cx="2133600" cy="476400"/>
          </a:xfrm>
          <a:prstGeom prst="rect">
            <a:avLst/>
          </a:prstGeom>
          <a:noFill/>
          <a:ln>
            <a:noFill/>
          </a:ln>
        </p:spPr>
        <p:txBody>
          <a:bodyPr spcFirstLastPara="1" wrap="square" lIns="91425" tIns="91425" rIns="91425" bIns="91425" anchor="b" anchorCtr="0"/>
          <a:lstStyle>
            <a:lvl1pPr lvl="0" algn="l" rtl="0">
              <a:lnSpc>
                <a:spcPct val="100000"/>
              </a:lnSpc>
              <a:spcBef>
                <a:spcPts val="0"/>
              </a:spcBef>
              <a:spcAft>
                <a:spcPts val="0"/>
              </a:spcAft>
              <a:buSzPts val="1400"/>
              <a:buNone/>
              <a:defRPr sz="1200">
                <a:latin typeface="Arial"/>
                <a:ea typeface="Arial"/>
                <a:cs typeface="Arial"/>
                <a:sym typeface="Aria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49" name="Shape 49"/>
          <p:cNvSpPr txBox="1">
            <a:spLocks noGrp="1"/>
          </p:cNvSpPr>
          <p:nvPr>
            <p:ph type="sldNum" idx="12"/>
          </p:nvPr>
        </p:nvSpPr>
        <p:spPr>
          <a:xfrm>
            <a:off x="6553200" y="6248400"/>
            <a:ext cx="2133600" cy="476400"/>
          </a:xfrm>
          <a:prstGeom prst="rect">
            <a:avLst/>
          </a:prstGeom>
          <a:noFill/>
          <a:ln>
            <a:noFill/>
          </a:ln>
        </p:spPr>
        <p:txBody>
          <a:bodyPr spcFirstLastPara="1" wrap="square" lIns="91425" tIns="45700" rIns="91425" bIns="45700" anchor="b" anchorCtr="0">
            <a:noAutofit/>
          </a:bodyPr>
          <a:lstStyle>
            <a:lvl1pPr marL="0" marR="0" lvl="0" indent="0" algn="r"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
        <p:nvSpPr>
          <p:cNvPr id="50" name="Shape 50"/>
          <p:cNvSpPr txBox="1">
            <a:spLocks noGrp="1"/>
          </p:cNvSpPr>
          <p:nvPr>
            <p:ph type="ftr" idx="11"/>
          </p:nvPr>
        </p:nvSpPr>
        <p:spPr>
          <a:xfrm>
            <a:off x="3124200" y="6248400"/>
            <a:ext cx="2895600" cy="476400"/>
          </a:xfrm>
          <a:prstGeom prst="rect">
            <a:avLst/>
          </a:prstGeom>
          <a:noFill/>
          <a:ln>
            <a:noFill/>
          </a:ln>
        </p:spPr>
        <p:txBody>
          <a:bodyPr spcFirstLastPara="1" wrap="square" lIns="91425" tIns="91425" rIns="91425" bIns="91425" anchor="b"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cSld>
  <p:clrMapOvr>
    <a:masterClrMapping/>
  </p:clrMapOvr>
  <p:transition spd="slow">
    <p:push/>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EG"/>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EG"/>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CE991D2D-E8ED-470D-A896-CE02F365DA5C}" type="slidenum">
              <a:rPr lang="ar-SA">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8479023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58C46ED8-B2F6-4CD6-BF5F-C3D0E57F2C45}" type="slidenum">
              <a:rPr lang="ar-SA">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2514545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ar-EG"/>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669F0D5E-6F3B-4422-A838-17ACB7FB3E8F}" type="slidenum">
              <a:rPr lang="ar-SA">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7344024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1"/>
        <p:cNvGrpSpPr/>
        <p:nvPr/>
      </p:nvGrpSpPr>
      <p:grpSpPr>
        <a:xfrm>
          <a:off x="0" y="0"/>
          <a:ext cx="0" cy="0"/>
          <a:chOff x="0" y="0"/>
          <a:chExt cx="0" cy="0"/>
        </a:xfrm>
      </p:grpSpPr>
      <p:sp>
        <p:nvSpPr>
          <p:cNvPr id="52" name="Shape 52"/>
          <p:cNvSpPr txBox="1">
            <a:spLocks noGrp="1"/>
          </p:cNvSpPr>
          <p:nvPr>
            <p:ph type="dt" idx="10"/>
          </p:nvPr>
        </p:nvSpPr>
        <p:spPr>
          <a:xfrm>
            <a:off x="457200" y="6251575"/>
            <a:ext cx="2133600" cy="476400"/>
          </a:xfrm>
          <a:prstGeom prst="rect">
            <a:avLst/>
          </a:prstGeom>
          <a:noFill/>
          <a:ln>
            <a:noFill/>
          </a:ln>
        </p:spPr>
        <p:txBody>
          <a:bodyPr spcFirstLastPara="1" wrap="square" lIns="91425" tIns="91425" rIns="91425" bIns="91425" anchor="b" anchorCtr="0"/>
          <a:lstStyle>
            <a:lvl1pPr lvl="0" algn="l" rtl="0">
              <a:lnSpc>
                <a:spcPct val="100000"/>
              </a:lnSpc>
              <a:spcBef>
                <a:spcPts val="0"/>
              </a:spcBef>
              <a:spcAft>
                <a:spcPts val="0"/>
              </a:spcAft>
              <a:buSzPts val="1400"/>
              <a:buNone/>
              <a:defRPr sz="1200">
                <a:latin typeface="Arial"/>
                <a:ea typeface="Arial"/>
                <a:cs typeface="Arial"/>
                <a:sym typeface="Aria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3" name="Shape 53"/>
          <p:cNvSpPr txBox="1">
            <a:spLocks noGrp="1"/>
          </p:cNvSpPr>
          <p:nvPr>
            <p:ph type="sldNum" idx="12"/>
          </p:nvPr>
        </p:nvSpPr>
        <p:spPr>
          <a:xfrm>
            <a:off x="6553200" y="6248400"/>
            <a:ext cx="2133600" cy="476400"/>
          </a:xfrm>
          <a:prstGeom prst="rect">
            <a:avLst/>
          </a:prstGeom>
          <a:noFill/>
          <a:ln>
            <a:noFill/>
          </a:ln>
        </p:spPr>
        <p:txBody>
          <a:bodyPr spcFirstLastPara="1" wrap="square" lIns="91425" tIns="45700" rIns="91425" bIns="45700" anchor="b" anchorCtr="0">
            <a:noAutofit/>
          </a:bodyPr>
          <a:lstStyle>
            <a:lvl1pPr marL="0" marR="0" lvl="0" indent="0" algn="r"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
        <p:nvSpPr>
          <p:cNvPr id="54" name="Shape 54"/>
          <p:cNvSpPr txBox="1">
            <a:spLocks noGrp="1"/>
          </p:cNvSpPr>
          <p:nvPr>
            <p:ph type="ftr" idx="11"/>
          </p:nvPr>
        </p:nvSpPr>
        <p:spPr>
          <a:xfrm>
            <a:off x="3124200" y="6248400"/>
            <a:ext cx="2895600" cy="476400"/>
          </a:xfrm>
          <a:prstGeom prst="rect">
            <a:avLst/>
          </a:prstGeom>
          <a:noFill/>
          <a:ln>
            <a:noFill/>
          </a:ln>
        </p:spPr>
        <p:txBody>
          <a:bodyPr spcFirstLastPara="1" wrap="square" lIns="91425" tIns="91425" rIns="91425" bIns="91425" anchor="b"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cSld>
  <p:clrMapOvr>
    <a:masterClrMapping/>
  </p:clrMapOvr>
  <p:transition spd="slow">
    <p:push/>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55"/>
        <p:cNvGrpSpPr/>
        <p:nvPr/>
      </p:nvGrpSpPr>
      <p:grpSpPr>
        <a:xfrm>
          <a:off x="0" y="0"/>
          <a:ext cx="0" cy="0"/>
          <a:chOff x="0" y="0"/>
          <a:chExt cx="0" cy="0"/>
        </a:xfrm>
      </p:grpSpPr>
      <p:sp>
        <p:nvSpPr>
          <p:cNvPr id="56" name="Shape 56"/>
          <p:cNvSpPr txBox="1">
            <a:spLocks noGrp="1"/>
          </p:cNvSpPr>
          <p:nvPr>
            <p:ph type="title"/>
          </p:nvPr>
        </p:nvSpPr>
        <p:spPr>
          <a:xfrm rot="5400000">
            <a:off x="4732350" y="2171688"/>
            <a:ext cx="5851500" cy="2057400"/>
          </a:xfrm>
          <a:prstGeom prst="rect">
            <a:avLst/>
          </a:prstGeom>
          <a:noFill/>
          <a:ln>
            <a:noFill/>
          </a:ln>
        </p:spPr>
        <p:txBody>
          <a:bodyPr spcFirstLastPara="1" wrap="square" lIns="91425" tIns="91425" rIns="91425" bIns="91425" anchor="ctr" anchorCtr="0"/>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57" name="Shape 57"/>
          <p:cNvSpPr txBox="1">
            <a:spLocks noGrp="1"/>
          </p:cNvSpPr>
          <p:nvPr>
            <p:ph type="body" idx="1"/>
          </p:nvPr>
        </p:nvSpPr>
        <p:spPr>
          <a:xfrm rot="5400000">
            <a:off x="541350" y="190488"/>
            <a:ext cx="5851500" cy="6019800"/>
          </a:xfrm>
          <a:prstGeom prst="rect">
            <a:avLst/>
          </a:prstGeom>
          <a:noFill/>
          <a:ln>
            <a:noFill/>
          </a:ln>
        </p:spPr>
        <p:txBody>
          <a:bodyPr spcFirstLastPara="1" wrap="square" lIns="91425" tIns="91425" rIns="91425" bIns="91425" anchor="t" anchorCtr="0"/>
          <a:lstStyle>
            <a:lvl1pPr marL="457200" lvl="0" indent="-308610" algn="l" rtl="0">
              <a:spcBef>
                <a:spcPts val="360"/>
              </a:spcBef>
              <a:spcAft>
                <a:spcPts val="0"/>
              </a:spcAft>
              <a:buSzPts val="1260"/>
              <a:buChar char="■"/>
              <a:defRPr/>
            </a:lvl1pPr>
            <a:lvl2pPr marL="914400" lvl="1" indent="-308610" algn="l" rtl="0">
              <a:spcBef>
                <a:spcPts val="360"/>
              </a:spcBef>
              <a:spcAft>
                <a:spcPts val="0"/>
              </a:spcAft>
              <a:buSzPts val="1260"/>
              <a:buChar char="■"/>
              <a:defRPr/>
            </a:lvl2pPr>
            <a:lvl3pPr marL="1371600" lvl="2" indent="-308610" algn="l" rtl="0">
              <a:spcBef>
                <a:spcPts val="360"/>
              </a:spcBef>
              <a:spcAft>
                <a:spcPts val="0"/>
              </a:spcAft>
              <a:buSzPts val="1260"/>
              <a:buChar char="■"/>
              <a:defRPr/>
            </a:lvl3pPr>
            <a:lvl4pPr marL="1828800" lvl="3" indent="-308610" algn="l" rtl="0">
              <a:spcBef>
                <a:spcPts val="360"/>
              </a:spcBef>
              <a:spcAft>
                <a:spcPts val="0"/>
              </a:spcAft>
              <a:buSzPts val="1260"/>
              <a:buChar char="■"/>
              <a:defRPr/>
            </a:lvl4pPr>
            <a:lvl5pPr marL="2286000" lvl="4" indent="-308610" algn="l" rtl="0">
              <a:spcBef>
                <a:spcPts val="360"/>
              </a:spcBef>
              <a:spcAft>
                <a:spcPts val="0"/>
              </a:spcAft>
              <a:buSzPts val="1260"/>
              <a:buChar char="■"/>
              <a:defRPr/>
            </a:lvl5pPr>
            <a:lvl6pPr marL="2743200" lvl="5" indent="-308610" algn="l" rtl="0">
              <a:spcBef>
                <a:spcPts val="360"/>
              </a:spcBef>
              <a:spcAft>
                <a:spcPts val="0"/>
              </a:spcAft>
              <a:buSzPts val="1260"/>
              <a:buChar char="■"/>
              <a:defRPr/>
            </a:lvl6pPr>
            <a:lvl7pPr marL="3200400" lvl="6" indent="-308610" algn="l" rtl="0">
              <a:spcBef>
                <a:spcPts val="360"/>
              </a:spcBef>
              <a:spcAft>
                <a:spcPts val="0"/>
              </a:spcAft>
              <a:buSzPts val="1260"/>
              <a:buChar char="■"/>
              <a:defRPr/>
            </a:lvl7pPr>
            <a:lvl8pPr marL="3657600" lvl="7" indent="-308609" algn="l" rtl="0">
              <a:spcBef>
                <a:spcPts val="360"/>
              </a:spcBef>
              <a:spcAft>
                <a:spcPts val="0"/>
              </a:spcAft>
              <a:buSzPts val="1260"/>
              <a:buChar char="■"/>
              <a:defRPr/>
            </a:lvl8pPr>
            <a:lvl9pPr marL="4114800" lvl="8" indent="-308609" algn="l" rtl="0">
              <a:spcBef>
                <a:spcPts val="360"/>
              </a:spcBef>
              <a:spcAft>
                <a:spcPts val="0"/>
              </a:spcAft>
              <a:buSzPts val="1260"/>
              <a:buChar char="■"/>
              <a:defRPr/>
            </a:lvl9pPr>
          </a:lstStyle>
          <a:p>
            <a:endParaRPr/>
          </a:p>
        </p:txBody>
      </p:sp>
      <p:sp>
        <p:nvSpPr>
          <p:cNvPr id="58" name="Shape 58"/>
          <p:cNvSpPr txBox="1">
            <a:spLocks noGrp="1"/>
          </p:cNvSpPr>
          <p:nvPr>
            <p:ph type="dt" idx="10"/>
          </p:nvPr>
        </p:nvSpPr>
        <p:spPr>
          <a:xfrm>
            <a:off x="457200" y="6251575"/>
            <a:ext cx="2133600" cy="476400"/>
          </a:xfrm>
          <a:prstGeom prst="rect">
            <a:avLst/>
          </a:prstGeom>
          <a:noFill/>
          <a:ln>
            <a:noFill/>
          </a:ln>
        </p:spPr>
        <p:txBody>
          <a:bodyPr spcFirstLastPara="1" wrap="square" lIns="91425" tIns="91425" rIns="91425" bIns="91425" anchor="b" anchorCtr="0"/>
          <a:lstStyle>
            <a:lvl1pPr lvl="0" algn="l" rtl="0">
              <a:lnSpc>
                <a:spcPct val="100000"/>
              </a:lnSpc>
              <a:spcBef>
                <a:spcPts val="0"/>
              </a:spcBef>
              <a:spcAft>
                <a:spcPts val="0"/>
              </a:spcAft>
              <a:buSzPts val="1400"/>
              <a:buNone/>
              <a:defRPr sz="1200">
                <a:latin typeface="Arial"/>
                <a:ea typeface="Arial"/>
                <a:cs typeface="Arial"/>
                <a:sym typeface="Aria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9" name="Shape 59"/>
          <p:cNvSpPr txBox="1">
            <a:spLocks noGrp="1"/>
          </p:cNvSpPr>
          <p:nvPr>
            <p:ph type="sldNum" idx="12"/>
          </p:nvPr>
        </p:nvSpPr>
        <p:spPr>
          <a:xfrm>
            <a:off x="6553200" y="6248400"/>
            <a:ext cx="2133600" cy="476400"/>
          </a:xfrm>
          <a:prstGeom prst="rect">
            <a:avLst/>
          </a:prstGeom>
          <a:noFill/>
          <a:ln>
            <a:noFill/>
          </a:ln>
        </p:spPr>
        <p:txBody>
          <a:bodyPr spcFirstLastPara="1" wrap="square" lIns="91425" tIns="45700" rIns="91425" bIns="45700" anchor="b" anchorCtr="0">
            <a:noAutofit/>
          </a:bodyPr>
          <a:lstStyle>
            <a:lvl1pPr marL="0" marR="0" lvl="0" indent="0" algn="r"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
        <p:nvSpPr>
          <p:cNvPr id="60" name="Shape 60"/>
          <p:cNvSpPr txBox="1">
            <a:spLocks noGrp="1"/>
          </p:cNvSpPr>
          <p:nvPr>
            <p:ph type="ftr" idx="11"/>
          </p:nvPr>
        </p:nvSpPr>
        <p:spPr>
          <a:xfrm>
            <a:off x="3124200" y="6248400"/>
            <a:ext cx="2895600" cy="476400"/>
          </a:xfrm>
          <a:prstGeom prst="rect">
            <a:avLst/>
          </a:prstGeom>
          <a:noFill/>
          <a:ln>
            <a:noFill/>
          </a:ln>
        </p:spPr>
        <p:txBody>
          <a:bodyPr spcFirstLastPara="1" wrap="square" lIns="91425" tIns="91425" rIns="91425" bIns="91425" anchor="b"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cSld>
  <p:clrMapOvr>
    <a:masterClrMapping/>
  </p:clrMapOvr>
  <p:transition spd="slow">
    <p:push/>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63" name="Shape 63"/>
          <p:cNvSpPr txBox="1">
            <a:spLocks noGrp="1"/>
          </p:cNvSpPr>
          <p:nvPr>
            <p:ph type="body" idx="1"/>
          </p:nvPr>
        </p:nvSpPr>
        <p:spPr>
          <a:xfrm rot="5400000">
            <a:off x="2308950" y="-251550"/>
            <a:ext cx="4526100" cy="8229600"/>
          </a:xfrm>
          <a:prstGeom prst="rect">
            <a:avLst/>
          </a:prstGeom>
          <a:noFill/>
          <a:ln>
            <a:noFill/>
          </a:ln>
        </p:spPr>
        <p:txBody>
          <a:bodyPr spcFirstLastPara="1" wrap="square" lIns="91425" tIns="91425" rIns="91425" bIns="91425" anchor="t" anchorCtr="0"/>
          <a:lstStyle>
            <a:lvl1pPr marL="457200" lvl="0" indent="-308610" algn="l" rtl="0">
              <a:spcBef>
                <a:spcPts val="360"/>
              </a:spcBef>
              <a:spcAft>
                <a:spcPts val="0"/>
              </a:spcAft>
              <a:buSzPts val="1260"/>
              <a:buChar char="■"/>
              <a:defRPr/>
            </a:lvl1pPr>
            <a:lvl2pPr marL="914400" lvl="1" indent="-308610" algn="l" rtl="0">
              <a:spcBef>
                <a:spcPts val="360"/>
              </a:spcBef>
              <a:spcAft>
                <a:spcPts val="0"/>
              </a:spcAft>
              <a:buSzPts val="1260"/>
              <a:buChar char="■"/>
              <a:defRPr/>
            </a:lvl2pPr>
            <a:lvl3pPr marL="1371600" lvl="2" indent="-308610" algn="l" rtl="0">
              <a:spcBef>
                <a:spcPts val="360"/>
              </a:spcBef>
              <a:spcAft>
                <a:spcPts val="0"/>
              </a:spcAft>
              <a:buSzPts val="1260"/>
              <a:buChar char="■"/>
              <a:defRPr/>
            </a:lvl3pPr>
            <a:lvl4pPr marL="1828800" lvl="3" indent="-308610" algn="l" rtl="0">
              <a:spcBef>
                <a:spcPts val="360"/>
              </a:spcBef>
              <a:spcAft>
                <a:spcPts val="0"/>
              </a:spcAft>
              <a:buSzPts val="1260"/>
              <a:buChar char="■"/>
              <a:defRPr/>
            </a:lvl4pPr>
            <a:lvl5pPr marL="2286000" lvl="4" indent="-308610" algn="l" rtl="0">
              <a:spcBef>
                <a:spcPts val="360"/>
              </a:spcBef>
              <a:spcAft>
                <a:spcPts val="0"/>
              </a:spcAft>
              <a:buSzPts val="1260"/>
              <a:buChar char="■"/>
              <a:defRPr/>
            </a:lvl5pPr>
            <a:lvl6pPr marL="2743200" lvl="5" indent="-308610" algn="l" rtl="0">
              <a:spcBef>
                <a:spcPts val="360"/>
              </a:spcBef>
              <a:spcAft>
                <a:spcPts val="0"/>
              </a:spcAft>
              <a:buSzPts val="1260"/>
              <a:buChar char="■"/>
              <a:defRPr/>
            </a:lvl6pPr>
            <a:lvl7pPr marL="3200400" lvl="6" indent="-308610" algn="l" rtl="0">
              <a:spcBef>
                <a:spcPts val="360"/>
              </a:spcBef>
              <a:spcAft>
                <a:spcPts val="0"/>
              </a:spcAft>
              <a:buSzPts val="1260"/>
              <a:buChar char="■"/>
              <a:defRPr/>
            </a:lvl7pPr>
            <a:lvl8pPr marL="3657600" lvl="7" indent="-308609" algn="l" rtl="0">
              <a:spcBef>
                <a:spcPts val="360"/>
              </a:spcBef>
              <a:spcAft>
                <a:spcPts val="0"/>
              </a:spcAft>
              <a:buSzPts val="1260"/>
              <a:buChar char="■"/>
              <a:defRPr/>
            </a:lvl8pPr>
            <a:lvl9pPr marL="4114800" lvl="8" indent="-308609" algn="l" rtl="0">
              <a:spcBef>
                <a:spcPts val="360"/>
              </a:spcBef>
              <a:spcAft>
                <a:spcPts val="0"/>
              </a:spcAft>
              <a:buSzPts val="1260"/>
              <a:buChar char="■"/>
              <a:defRPr/>
            </a:lvl9pPr>
          </a:lstStyle>
          <a:p>
            <a:endParaRPr/>
          </a:p>
        </p:txBody>
      </p:sp>
      <p:sp>
        <p:nvSpPr>
          <p:cNvPr id="64" name="Shape 64"/>
          <p:cNvSpPr txBox="1">
            <a:spLocks noGrp="1"/>
          </p:cNvSpPr>
          <p:nvPr>
            <p:ph type="dt" idx="10"/>
          </p:nvPr>
        </p:nvSpPr>
        <p:spPr>
          <a:xfrm>
            <a:off x="457200" y="6251575"/>
            <a:ext cx="2133600" cy="476400"/>
          </a:xfrm>
          <a:prstGeom prst="rect">
            <a:avLst/>
          </a:prstGeom>
          <a:noFill/>
          <a:ln>
            <a:noFill/>
          </a:ln>
        </p:spPr>
        <p:txBody>
          <a:bodyPr spcFirstLastPara="1" wrap="square" lIns="91425" tIns="91425" rIns="91425" bIns="91425" anchor="b" anchorCtr="0"/>
          <a:lstStyle>
            <a:lvl1pPr lvl="0" algn="l" rtl="0">
              <a:lnSpc>
                <a:spcPct val="100000"/>
              </a:lnSpc>
              <a:spcBef>
                <a:spcPts val="0"/>
              </a:spcBef>
              <a:spcAft>
                <a:spcPts val="0"/>
              </a:spcAft>
              <a:buSzPts val="1400"/>
              <a:buNone/>
              <a:defRPr sz="1200">
                <a:latin typeface="Arial"/>
                <a:ea typeface="Arial"/>
                <a:cs typeface="Arial"/>
                <a:sym typeface="Aria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65" name="Shape 65"/>
          <p:cNvSpPr txBox="1">
            <a:spLocks noGrp="1"/>
          </p:cNvSpPr>
          <p:nvPr>
            <p:ph type="sldNum" idx="12"/>
          </p:nvPr>
        </p:nvSpPr>
        <p:spPr>
          <a:xfrm>
            <a:off x="6553200" y="6248400"/>
            <a:ext cx="2133600" cy="476400"/>
          </a:xfrm>
          <a:prstGeom prst="rect">
            <a:avLst/>
          </a:prstGeom>
          <a:noFill/>
          <a:ln>
            <a:noFill/>
          </a:ln>
        </p:spPr>
        <p:txBody>
          <a:bodyPr spcFirstLastPara="1" wrap="square" lIns="91425" tIns="45700" rIns="91425" bIns="45700" anchor="b" anchorCtr="0">
            <a:noAutofit/>
          </a:bodyPr>
          <a:lstStyle>
            <a:lvl1pPr marL="0" marR="0" lvl="0" indent="0" algn="r"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
        <p:nvSpPr>
          <p:cNvPr id="66" name="Shape 66"/>
          <p:cNvSpPr txBox="1">
            <a:spLocks noGrp="1"/>
          </p:cNvSpPr>
          <p:nvPr>
            <p:ph type="ftr" idx="11"/>
          </p:nvPr>
        </p:nvSpPr>
        <p:spPr>
          <a:xfrm>
            <a:off x="3124200" y="6248400"/>
            <a:ext cx="2895600" cy="476400"/>
          </a:xfrm>
          <a:prstGeom prst="rect">
            <a:avLst/>
          </a:prstGeom>
          <a:noFill/>
          <a:ln>
            <a:noFill/>
          </a:ln>
        </p:spPr>
        <p:txBody>
          <a:bodyPr spcFirstLastPara="1" wrap="square" lIns="91425" tIns="91425" rIns="91425" bIns="91425" anchor="b"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cSld>
  <p:clrMapOvr>
    <a:masterClrMapping/>
  </p:clrMapOvr>
  <p:transition spd="slow">
    <p:push/>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7"/>
        <p:cNvGrpSpPr/>
        <p:nvPr/>
      </p:nvGrpSpPr>
      <p:grpSpPr>
        <a:xfrm>
          <a:off x="0" y="0"/>
          <a:ext cx="0" cy="0"/>
          <a:chOff x="0" y="0"/>
          <a:chExt cx="0" cy="0"/>
        </a:xfrm>
      </p:grpSpPr>
      <p:sp>
        <p:nvSpPr>
          <p:cNvPr id="68" name="Shape 68"/>
          <p:cNvSpPr txBox="1">
            <a:spLocks noGrp="1"/>
          </p:cNvSpPr>
          <p:nvPr>
            <p:ph type="title"/>
          </p:nvPr>
        </p:nvSpPr>
        <p:spPr>
          <a:xfrm>
            <a:off x="1792288" y="4800600"/>
            <a:ext cx="5486400" cy="566700"/>
          </a:xfrm>
          <a:prstGeom prst="rect">
            <a:avLst/>
          </a:prstGeom>
          <a:noFill/>
          <a:ln>
            <a:noFill/>
          </a:ln>
        </p:spPr>
        <p:txBody>
          <a:bodyPr spcFirstLastPara="1" wrap="square" lIns="91425" tIns="91425" rIns="91425" bIns="91425" anchor="b" anchorCtr="0"/>
          <a:lstStyle>
            <a:lvl1pPr lvl="0" algn="l" rtl="0">
              <a:spcBef>
                <a:spcPts val="0"/>
              </a:spcBef>
              <a:spcAft>
                <a:spcPts val="0"/>
              </a:spcAft>
              <a:buSzPts val="1400"/>
              <a:buNone/>
              <a:defRPr sz="2000" b="1"/>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69" name="Shape 69"/>
          <p:cNvSpPr>
            <a:spLocks noGrp="1"/>
          </p:cNvSpPr>
          <p:nvPr>
            <p:ph type="pic" idx="2"/>
          </p:nvPr>
        </p:nvSpPr>
        <p:spPr>
          <a:xfrm>
            <a:off x="1792288" y="612775"/>
            <a:ext cx="5486400" cy="4114800"/>
          </a:xfrm>
          <a:prstGeom prst="rect">
            <a:avLst/>
          </a:prstGeom>
          <a:noFill/>
          <a:ln>
            <a:noFill/>
          </a:ln>
        </p:spPr>
        <p:txBody>
          <a:bodyPr spcFirstLastPara="1" wrap="square" lIns="91425" tIns="91425" rIns="91425" bIns="91425" anchor="t" anchorCtr="0"/>
          <a:lstStyle>
            <a:lvl1pPr marR="0" lvl="0" algn="l" rtl="0">
              <a:spcBef>
                <a:spcPts val="640"/>
              </a:spcBef>
              <a:spcAft>
                <a:spcPts val="0"/>
              </a:spcAft>
              <a:buClr>
                <a:schemeClr val="hlink"/>
              </a:buClr>
              <a:buSzPts val="2240"/>
              <a:buFont typeface="Noto Sans Symbols"/>
              <a:buNone/>
              <a:defRPr sz="3200">
                <a:solidFill>
                  <a:schemeClr val="lt1"/>
                </a:solidFill>
                <a:effectLst>
                  <a:outerShdw blurRad="38100" dist="38100" dir="2700000" algn="tl">
                    <a:srgbClr val="000000"/>
                  </a:outerShdw>
                </a:effectLst>
                <a:latin typeface="Garamond"/>
                <a:ea typeface="Garamond"/>
                <a:cs typeface="Garamond"/>
                <a:sym typeface="Garamond"/>
              </a:defRPr>
            </a:lvl1pPr>
            <a:lvl2pPr marR="0" lvl="1" algn="l" rtl="0">
              <a:spcBef>
                <a:spcPts val="560"/>
              </a:spcBef>
              <a:spcAft>
                <a:spcPts val="0"/>
              </a:spcAft>
              <a:buClr>
                <a:schemeClr val="accent2"/>
              </a:buClr>
              <a:buSzPts val="1960"/>
              <a:buFont typeface="Noto Sans Symbols"/>
              <a:buNone/>
              <a:defRPr sz="2800" b="0" i="0" u="none" strike="noStrike" cap="none">
                <a:solidFill>
                  <a:schemeClr val="lt1"/>
                </a:solidFill>
                <a:effectLst>
                  <a:outerShdw blurRad="38100" dist="38100" dir="2700000" algn="tl">
                    <a:srgbClr val="000000"/>
                  </a:outerShdw>
                </a:effectLst>
                <a:latin typeface="Garamond"/>
                <a:ea typeface="Garamond"/>
                <a:cs typeface="Garamond"/>
                <a:sym typeface="Garamond"/>
              </a:defRPr>
            </a:lvl2pPr>
            <a:lvl3pPr marR="0" lvl="2" algn="l" rtl="0">
              <a:spcBef>
                <a:spcPts val="480"/>
              </a:spcBef>
              <a:spcAft>
                <a:spcPts val="0"/>
              </a:spcAft>
              <a:buClr>
                <a:schemeClr val="lt2"/>
              </a:buClr>
              <a:buSzPts val="1680"/>
              <a:buFont typeface="Noto Sans Symbols"/>
              <a:buNone/>
              <a:defRPr sz="2400" b="0" i="0" u="none" strike="noStrike" cap="none">
                <a:solidFill>
                  <a:schemeClr val="lt1"/>
                </a:solidFill>
                <a:effectLst>
                  <a:outerShdw blurRad="38100" dist="38100" dir="2700000" algn="tl">
                    <a:srgbClr val="000000"/>
                  </a:outerShdw>
                </a:effectLst>
                <a:latin typeface="Garamond"/>
                <a:ea typeface="Garamond"/>
                <a:cs typeface="Garamond"/>
                <a:sym typeface="Garamond"/>
              </a:defRPr>
            </a:lvl3pPr>
            <a:lvl4pPr marR="0" lvl="3" algn="l" rtl="0">
              <a:spcBef>
                <a:spcPts val="400"/>
              </a:spcBef>
              <a:spcAft>
                <a:spcPts val="0"/>
              </a:spcAft>
              <a:buClr>
                <a:schemeClr val="accent2"/>
              </a:buClr>
              <a:buSzPts val="1400"/>
              <a:buFont typeface="Noto Sans Symbols"/>
              <a:buNone/>
              <a:defRPr sz="2000" b="0" i="0" u="none" strike="noStrike" cap="none">
                <a:solidFill>
                  <a:schemeClr val="lt1"/>
                </a:solidFill>
                <a:effectLst>
                  <a:outerShdw blurRad="38100" dist="38100" dir="2700000" algn="tl">
                    <a:srgbClr val="000000"/>
                  </a:outerShdw>
                </a:effectLst>
                <a:latin typeface="Garamond"/>
                <a:ea typeface="Garamond"/>
                <a:cs typeface="Garamond"/>
                <a:sym typeface="Garamond"/>
              </a:defRPr>
            </a:lvl4pPr>
            <a:lvl5pPr marR="0" lvl="4" algn="l" rtl="0">
              <a:spcBef>
                <a:spcPts val="400"/>
              </a:spcBef>
              <a:spcAft>
                <a:spcPts val="0"/>
              </a:spcAft>
              <a:buClr>
                <a:schemeClr val="hlink"/>
              </a:buClr>
              <a:buSzPts val="1400"/>
              <a:buFont typeface="Noto Sans Symbols"/>
              <a:buNone/>
              <a:defRPr sz="2000" b="0" i="0" u="none" strike="noStrike" cap="none">
                <a:solidFill>
                  <a:schemeClr val="lt1"/>
                </a:solidFill>
                <a:effectLst>
                  <a:outerShdw blurRad="38100" dist="38100" dir="2700000" algn="tl">
                    <a:srgbClr val="000000"/>
                  </a:outerShdw>
                </a:effectLst>
                <a:latin typeface="Garamond"/>
                <a:ea typeface="Garamond"/>
                <a:cs typeface="Garamond"/>
                <a:sym typeface="Garamond"/>
              </a:defRPr>
            </a:lvl5pPr>
            <a:lvl6pPr marR="0" lvl="5" algn="l" rtl="0">
              <a:spcBef>
                <a:spcPts val="400"/>
              </a:spcBef>
              <a:spcAft>
                <a:spcPts val="0"/>
              </a:spcAft>
              <a:buClr>
                <a:schemeClr val="hlink"/>
              </a:buClr>
              <a:buSzPts val="1400"/>
              <a:buFont typeface="Noto Sans Symbols"/>
              <a:buNone/>
              <a:defRPr sz="2000" b="0" i="0" u="none" strike="noStrike" cap="none">
                <a:solidFill>
                  <a:schemeClr val="lt1"/>
                </a:solidFill>
                <a:effectLst>
                  <a:outerShdw blurRad="38100" dist="38100" dir="2700000" algn="tl">
                    <a:srgbClr val="000000"/>
                  </a:outerShdw>
                </a:effectLst>
                <a:latin typeface="Garamond"/>
                <a:ea typeface="Garamond"/>
                <a:cs typeface="Garamond"/>
                <a:sym typeface="Garamond"/>
              </a:defRPr>
            </a:lvl6pPr>
            <a:lvl7pPr marR="0" lvl="6" algn="l" rtl="0">
              <a:spcBef>
                <a:spcPts val="400"/>
              </a:spcBef>
              <a:spcAft>
                <a:spcPts val="0"/>
              </a:spcAft>
              <a:buClr>
                <a:schemeClr val="hlink"/>
              </a:buClr>
              <a:buSzPts val="1400"/>
              <a:buFont typeface="Noto Sans Symbols"/>
              <a:buNone/>
              <a:defRPr sz="2000" b="0" i="0" u="none" strike="noStrike" cap="none">
                <a:solidFill>
                  <a:schemeClr val="lt1"/>
                </a:solidFill>
                <a:effectLst>
                  <a:outerShdw blurRad="38100" dist="38100" dir="2700000" algn="tl">
                    <a:srgbClr val="000000"/>
                  </a:outerShdw>
                </a:effectLst>
                <a:latin typeface="Garamond"/>
                <a:ea typeface="Garamond"/>
                <a:cs typeface="Garamond"/>
                <a:sym typeface="Garamond"/>
              </a:defRPr>
            </a:lvl7pPr>
            <a:lvl8pPr marR="0" lvl="7" algn="l" rtl="0">
              <a:spcBef>
                <a:spcPts val="400"/>
              </a:spcBef>
              <a:spcAft>
                <a:spcPts val="0"/>
              </a:spcAft>
              <a:buClr>
                <a:schemeClr val="hlink"/>
              </a:buClr>
              <a:buSzPts val="1400"/>
              <a:buFont typeface="Noto Sans Symbols"/>
              <a:buNone/>
              <a:defRPr sz="2000" b="0" i="0" u="none" strike="noStrike" cap="none">
                <a:solidFill>
                  <a:schemeClr val="lt1"/>
                </a:solidFill>
                <a:effectLst>
                  <a:outerShdw blurRad="38100" dist="38100" dir="2700000" algn="tl">
                    <a:srgbClr val="000000"/>
                  </a:outerShdw>
                </a:effectLst>
                <a:latin typeface="Garamond"/>
                <a:ea typeface="Garamond"/>
                <a:cs typeface="Garamond"/>
                <a:sym typeface="Garamond"/>
              </a:defRPr>
            </a:lvl8pPr>
            <a:lvl9pPr marR="0" lvl="8" algn="l" rtl="0">
              <a:spcBef>
                <a:spcPts val="400"/>
              </a:spcBef>
              <a:spcAft>
                <a:spcPts val="0"/>
              </a:spcAft>
              <a:buClr>
                <a:schemeClr val="hlink"/>
              </a:buClr>
              <a:buSzPts val="1400"/>
              <a:buFont typeface="Noto Sans Symbols"/>
              <a:buNone/>
              <a:defRPr sz="2000" b="0" i="0" u="none" strike="noStrike" cap="none">
                <a:solidFill>
                  <a:schemeClr val="lt1"/>
                </a:solidFill>
                <a:effectLst>
                  <a:outerShdw blurRad="38100" dist="38100" dir="2700000" algn="tl">
                    <a:srgbClr val="000000"/>
                  </a:outerShdw>
                </a:effectLst>
                <a:latin typeface="Garamond"/>
                <a:ea typeface="Garamond"/>
                <a:cs typeface="Garamond"/>
                <a:sym typeface="Garamond"/>
              </a:defRPr>
            </a:lvl9pPr>
          </a:lstStyle>
          <a:p>
            <a:endParaRPr/>
          </a:p>
        </p:txBody>
      </p:sp>
      <p:sp>
        <p:nvSpPr>
          <p:cNvPr id="70" name="Shape 70"/>
          <p:cNvSpPr txBox="1">
            <a:spLocks noGrp="1"/>
          </p:cNvSpPr>
          <p:nvPr>
            <p:ph type="body" idx="1"/>
          </p:nvPr>
        </p:nvSpPr>
        <p:spPr>
          <a:xfrm>
            <a:off x="1792288" y="5367338"/>
            <a:ext cx="5486400" cy="804900"/>
          </a:xfrm>
          <a:prstGeom prst="rect">
            <a:avLst/>
          </a:prstGeom>
          <a:noFill/>
          <a:ln>
            <a:noFill/>
          </a:ln>
        </p:spPr>
        <p:txBody>
          <a:bodyPr spcFirstLastPara="1" wrap="square" lIns="91425" tIns="91425" rIns="91425" bIns="91425" anchor="t" anchorCtr="0"/>
          <a:lstStyle>
            <a:lvl1pPr marL="457200" lvl="0" indent="-228600" algn="l" rtl="0">
              <a:spcBef>
                <a:spcPts val="280"/>
              </a:spcBef>
              <a:spcAft>
                <a:spcPts val="0"/>
              </a:spcAft>
              <a:buSzPts val="980"/>
              <a:buNone/>
              <a:defRPr sz="1400"/>
            </a:lvl1pPr>
            <a:lvl2pPr marL="914400" lvl="1" indent="-228600" algn="l" rtl="0">
              <a:spcBef>
                <a:spcPts val="240"/>
              </a:spcBef>
              <a:spcAft>
                <a:spcPts val="0"/>
              </a:spcAft>
              <a:buSzPts val="840"/>
              <a:buNone/>
              <a:defRPr sz="1200"/>
            </a:lvl2pPr>
            <a:lvl3pPr marL="1371600" lvl="2" indent="-228600" algn="l" rtl="0">
              <a:spcBef>
                <a:spcPts val="200"/>
              </a:spcBef>
              <a:spcAft>
                <a:spcPts val="0"/>
              </a:spcAft>
              <a:buSzPts val="700"/>
              <a:buNone/>
              <a:defRPr sz="1000"/>
            </a:lvl3pPr>
            <a:lvl4pPr marL="1828800" lvl="3" indent="-228600" algn="l" rtl="0">
              <a:spcBef>
                <a:spcPts val="180"/>
              </a:spcBef>
              <a:spcAft>
                <a:spcPts val="0"/>
              </a:spcAft>
              <a:buSzPts val="630"/>
              <a:buNone/>
              <a:defRPr sz="900"/>
            </a:lvl4pPr>
            <a:lvl5pPr marL="2286000" lvl="4" indent="-228600" algn="l" rtl="0">
              <a:spcBef>
                <a:spcPts val="180"/>
              </a:spcBef>
              <a:spcAft>
                <a:spcPts val="0"/>
              </a:spcAft>
              <a:buSzPts val="630"/>
              <a:buNone/>
              <a:defRPr sz="900"/>
            </a:lvl5pPr>
            <a:lvl6pPr marL="2743200" lvl="5" indent="-228600" algn="l" rtl="0">
              <a:spcBef>
                <a:spcPts val="180"/>
              </a:spcBef>
              <a:spcAft>
                <a:spcPts val="0"/>
              </a:spcAft>
              <a:buSzPts val="630"/>
              <a:buNone/>
              <a:defRPr sz="900"/>
            </a:lvl6pPr>
            <a:lvl7pPr marL="3200400" lvl="6" indent="-228600" algn="l" rtl="0">
              <a:spcBef>
                <a:spcPts val="180"/>
              </a:spcBef>
              <a:spcAft>
                <a:spcPts val="0"/>
              </a:spcAft>
              <a:buSzPts val="630"/>
              <a:buNone/>
              <a:defRPr sz="900"/>
            </a:lvl7pPr>
            <a:lvl8pPr marL="3657600" lvl="7" indent="-228600" algn="l" rtl="0">
              <a:spcBef>
                <a:spcPts val="180"/>
              </a:spcBef>
              <a:spcAft>
                <a:spcPts val="0"/>
              </a:spcAft>
              <a:buSzPts val="630"/>
              <a:buNone/>
              <a:defRPr sz="900"/>
            </a:lvl8pPr>
            <a:lvl9pPr marL="4114800" lvl="8" indent="-228600" algn="l" rtl="0">
              <a:spcBef>
                <a:spcPts val="180"/>
              </a:spcBef>
              <a:spcAft>
                <a:spcPts val="0"/>
              </a:spcAft>
              <a:buSzPts val="630"/>
              <a:buNone/>
              <a:defRPr sz="900"/>
            </a:lvl9pPr>
          </a:lstStyle>
          <a:p>
            <a:endParaRPr/>
          </a:p>
        </p:txBody>
      </p:sp>
      <p:sp>
        <p:nvSpPr>
          <p:cNvPr id="71" name="Shape 71"/>
          <p:cNvSpPr txBox="1">
            <a:spLocks noGrp="1"/>
          </p:cNvSpPr>
          <p:nvPr>
            <p:ph type="dt" idx="10"/>
          </p:nvPr>
        </p:nvSpPr>
        <p:spPr>
          <a:xfrm>
            <a:off x="457200" y="6251575"/>
            <a:ext cx="2133600" cy="476400"/>
          </a:xfrm>
          <a:prstGeom prst="rect">
            <a:avLst/>
          </a:prstGeom>
          <a:noFill/>
          <a:ln>
            <a:noFill/>
          </a:ln>
        </p:spPr>
        <p:txBody>
          <a:bodyPr spcFirstLastPara="1" wrap="square" lIns="91425" tIns="91425" rIns="91425" bIns="91425" anchor="b" anchorCtr="0"/>
          <a:lstStyle>
            <a:lvl1pPr lvl="0" algn="l" rtl="0">
              <a:lnSpc>
                <a:spcPct val="100000"/>
              </a:lnSpc>
              <a:spcBef>
                <a:spcPts val="0"/>
              </a:spcBef>
              <a:spcAft>
                <a:spcPts val="0"/>
              </a:spcAft>
              <a:buSzPts val="1400"/>
              <a:buNone/>
              <a:defRPr sz="1200">
                <a:latin typeface="Arial"/>
                <a:ea typeface="Arial"/>
                <a:cs typeface="Arial"/>
                <a:sym typeface="Aria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72" name="Shape 72"/>
          <p:cNvSpPr txBox="1">
            <a:spLocks noGrp="1"/>
          </p:cNvSpPr>
          <p:nvPr>
            <p:ph type="sldNum" idx="12"/>
          </p:nvPr>
        </p:nvSpPr>
        <p:spPr>
          <a:xfrm>
            <a:off x="6553200" y="6248400"/>
            <a:ext cx="2133600" cy="476400"/>
          </a:xfrm>
          <a:prstGeom prst="rect">
            <a:avLst/>
          </a:prstGeom>
          <a:noFill/>
          <a:ln>
            <a:noFill/>
          </a:ln>
        </p:spPr>
        <p:txBody>
          <a:bodyPr spcFirstLastPara="1" wrap="square" lIns="91425" tIns="45700" rIns="91425" bIns="45700" anchor="b" anchorCtr="0">
            <a:noAutofit/>
          </a:bodyPr>
          <a:lstStyle>
            <a:lvl1pPr marL="0" marR="0" lvl="0" indent="0" algn="r"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
        <p:nvSpPr>
          <p:cNvPr id="73" name="Shape 73"/>
          <p:cNvSpPr txBox="1">
            <a:spLocks noGrp="1"/>
          </p:cNvSpPr>
          <p:nvPr>
            <p:ph type="ftr" idx="11"/>
          </p:nvPr>
        </p:nvSpPr>
        <p:spPr>
          <a:xfrm>
            <a:off x="3124200" y="6248400"/>
            <a:ext cx="2895600" cy="476400"/>
          </a:xfrm>
          <a:prstGeom prst="rect">
            <a:avLst/>
          </a:prstGeom>
          <a:noFill/>
          <a:ln>
            <a:noFill/>
          </a:ln>
        </p:spPr>
        <p:txBody>
          <a:bodyPr spcFirstLastPara="1" wrap="square" lIns="91425" tIns="91425" rIns="91425" bIns="91425" anchor="b"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cSld>
  <p:clrMapOvr>
    <a:masterClrMapping/>
  </p:clrMapOvr>
  <p:transition spd="slow">
    <p:push/>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4"/>
        <p:cNvGrpSpPr/>
        <p:nvPr/>
      </p:nvGrpSpPr>
      <p:grpSpPr>
        <a:xfrm>
          <a:off x="0" y="0"/>
          <a:ext cx="0" cy="0"/>
          <a:chOff x="0" y="0"/>
          <a:chExt cx="0" cy="0"/>
        </a:xfrm>
      </p:grpSpPr>
      <p:sp>
        <p:nvSpPr>
          <p:cNvPr id="75" name="Shape 75"/>
          <p:cNvSpPr txBox="1">
            <a:spLocks noGrp="1"/>
          </p:cNvSpPr>
          <p:nvPr>
            <p:ph type="title"/>
          </p:nvPr>
        </p:nvSpPr>
        <p:spPr>
          <a:xfrm>
            <a:off x="457200" y="273050"/>
            <a:ext cx="3008400" cy="1162200"/>
          </a:xfrm>
          <a:prstGeom prst="rect">
            <a:avLst/>
          </a:prstGeom>
          <a:noFill/>
          <a:ln>
            <a:noFill/>
          </a:ln>
        </p:spPr>
        <p:txBody>
          <a:bodyPr spcFirstLastPara="1" wrap="square" lIns="91425" tIns="91425" rIns="91425" bIns="91425" anchor="b" anchorCtr="0"/>
          <a:lstStyle>
            <a:lvl1pPr lvl="0" algn="l" rtl="0">
              <a:spcBef>
                <a:spcPts val="0"/>
              </a:spcBef>
              <a:spcAft>
                <a:spcPts val="0"/>
              </a:spcAft>
              <a:buSzPts val="1400"/>
              <a:buNone/>
              <a:defRPr sz="2000" b="1"/>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76" name="Shape 76"/>
          <p:cNvSpPr txBox="1">
            <a:spLocks noGrp="1"/>
          </p:cNvSpPr>
          <p:nvPr>
            <p:ph type="body" idx="1"/>
          </p:nvPr>
        </p:nvSpPr>
        <p:spPr>
          <a:xfrm>
            <a:off x="3575050" y="273050"/>
            <a:ext cx="5111700" cy="5853000"/>
          </a:xfrm>
          <a:prstGeom prst="rect">
            <a:avLst/>
          </a:prstGeom>
          <a:noFill/>
          <a:ln>
            <a:noFill/>
          </a:ln>
        </p:spPr>
        <p:txBody>
          <a:bodyPr spcFirstLastPara="1" wrap="square" lIns="91425" tIns="91425" rIns="91425" bIns="91425" anchor="t" anchorCtr="0"/>
          <a:lstStyle>
            <a:lvl1pPr marL="457200" lvl="0" indent="-370840" algn="l" rtl="0">
              <a:spcBef>
                <a:spcPts val="640"/>
              </a:spcBef>
              <a:spcAft>
                <a:spcPts val="0"/>
              </a:spcAft>
              <a:buSzPts val="2240"/>
              <a:buChar char="■"/>
              <a:defRPr sz="3200"/>
            </a:lvl1pPr>
            <a:lvl2pPr marL="914400" lvl="1" indent="-353060" algn="l" rtl="0">
              <a:spcBef>
                <a:spcPts val="560"/>
              </a:spcBef>
              <a:spcAft>
                <a:spcPts val="0"/>
              </a:spcAft>
              <a:buSzPts val="1960"/>
              <a:buChar char="■"/>
              <a:defRPr sz="2800"/>
            </a:lvl2pPr>
            <a:lvl3pPr marL="1371600" lvl="2" indent="-335280" algn="l" rtl="0">
              <a:spcBef>
                <a:spcPts val="480"/>
              </a:spcBef>
              <a:spcAft>
                <a:spcPts val="0"/>
              </a:spcAft>
              <a:buSzPts val="1680"/>
              <a:buChar char="■"/>
              <a:defRPr sz="2400"/>
            </a:lvl3pPr>
            <a:lvl4pPr marL="1828800" lvl="3" indent="-317500" algn="l" rtl="0">
              <a:spcBef>
                <a:spcPts val="400"/>
              </a:spcBef>
              <a:spcAft>
                <a:spcPts val="0"/>
              </a:spcAft>
              <a:buSzPts val="1400"/>
              <a:buChar char="■"/>
              <a:defRPr sz="2000"/>
            </a:lvl4pPr>
            <a:lvl5pPr marL="2286000" lvl="4" indent="-317500" algn="l" rtl="0">
              <a:spcBef>
                <a:spcPts val="400"/>
              </a:spcBef>
              <a:spcAft>
                <a:spcPts val="0"/>
              </a:spcAft>
              <a:buSzPts val="1400"/>
              <a:buChar char="■"/>
              <a:defRPr sz="2000"/>
            </a:lvl5pPr>
            <a:lvl6pPr marL="2743200" lvl="5" indent="-317500" algn="l" rtl="0">
              <a:spcBef>
                <a:spcPts val="400"/>
              </a:spcBef>
              <a:spcAft>
                <a:spcPts val="0"/>
              </a:spcAft>
              <a:buSzPts val="1400"/>
              <a:buChar char="■"/>
              <a:defRPr sz="2000"/>
            </a:lvl6pPr>
            <a:lvl7pPr marL="3200400" lvl="6" indent="-317500" algn="l" rtl="0">
              <a:spcBef>
                <a:spcPts val="400"/>
              </a:spcBef>
              <a:spcAft>
                <a:spcPts val="0"/>
              </a:spcAft>
              <a:buSzPts val="1400"/>
              <a:buChar char="■"/>
              <a:defRPr sz="2000"/>
            </a:lvl7pPr>
            <a:lvl8pPr marL="3657600" lvl="7" indent="-317500" algn="l" rtl="0">
              <a:spcBef>
                <a:spcPts val="400"/>
              </a:spcBef>
              <a:spcAft>
                <a:spcPts val="0"/>
              </a:spcAft>
              <a:buSzPts val="1400"/>
              <a:buChar char="■"/>
              <a:defRPr sz="2000"/>
            </a:lvl8pPr>
            <a:lvl9pPr marL="4114800" lvl="8" indent="-317500" algn="l" rtl="0">
              <a:spcBef>
                <a:spcPts val="400"/>
              </a:spcBef>
              <a:spcAft>
                <a:spcPts val="0"/>
              </a:spcAft>
              <a:buSzPts val="1400"/>
              <a:buChar char="■"/>
              <a:defRPr sz="2000"/>
            </a:lvl9pPr>
          </a:lstStyle>
          <a:p>
            <a:endParaRPr/>
          </a:p>
        </p:txBody>
      </p:sp>
      <p:sp>
        <p:nvSpPr>
          <p:cNvPr id="77" name="Shape 77"/>
          <p:cNvSpPr txBox="1">
            <a:spLocks noGrp="1"/>
          </p:cNvSpPr>
          <p:nvPr>
            <p:ph type="body" idx="2"/>
          </p:nvPr>
        </p:nvSpPr>
        <p:spPr>
          <a:xfrm>
            <a:off x="457200" y="1435100"/>
            <a:ext cx="3008400" cy="4691100"/>
          </a:xfrm>
          <a:prstGeom prst="rect">
            <a:avLst/>
          </a:prstGeom>
          <a:noFill/>
          <a:ln>
            <a:noFill/>
          </a:ln>
        </p:spPr>
        <p:txBody>
          <a:bodyPr spcFirstLastPara="1" wrap="square" lIns="91425" tIns="91425" rIns="91425" bIns="91425" anchor="t" anchorCtr="0"/>
          <a:lstStyle>
            <a:lvl1pPr marL="457200" lvl="0" indent="-228600" algn="l" rtl="0">
              <a:spcBef>
                <a:spcPts val="280"/>
              </a:spcBef>
              <a:spcAft>
                <a:spcPts val="0"/>
              </a:spcAft>
              <a:buSzPts val="980"/>
              <a:buNone/>
              <a:defRPr sz="1400"/>
            </a:lvl1pPr>
            <a:lvl2pPr marL="914400" lvl="1" indent="-228600" algn="l" rtl="0">
              <a:spcBef>
                <a:spcPts val="240"/>
              </a:spcBef>
              <a:spcAft>
                <a:spcPts val="0"/>
              </a:spcAft>
              <a:buSzPts val="840"/>
              <a:buNone/>
              <a:defRPr sz="1200"/>
            </a:lvl2pPr>
            <a:lvl3pPr marL="1371600" lvl="2" indent="-228600" algn="l" rtl="0">
              <a:spcBef>
                <a:spcPts val="200"/>
              </a:spcBef>
              <a:spcAft>
                <a:spcPts val="0"/>
              </a:spcAft>
              <a:buSzPts val="700"/>
              <a:buNone/>
              <a:defRPr sz="1000"/>
            </a:lvl3pPr>
            <a:lvl4pPr marL="1828800" lvl="3" indent="-228600" algn="l" rtl="0">
              <a:spcBef>
                <a:spcPts val="180"/>
              </a:spcBef>
              <a:spcAft>
                <a:spcPts val="0"/>
              </a:spcAft>
              <a:buSzPts val="630"/>
              <a:buNone/>
              <a:defRPr sz="900"/>
            </a:lvl4pPr>
            <a:lvl5pPr marL="2286000" lvl="4" indent="-228600" algn="l" rtl="0">
              <a:spcBef>
                <a:spcPts val="180"/>
              </a:spcBef>
              <a:spcAft>
                <a:spcPts val="0"/>
              </a:spcAft>
              <a:buSzPts val="630"/>
              <a:buNone/>
              <a:defRPr sz="900"/>
            </a:lvl5pPr>
            <a:lvl6pPr marL="2743200" lvl="5" indent="-228600" algn="l" rtl="0">
              <a:spcBef>
                <a:spcPts val="180"/>
              </a:spcBef>
              <a:spcAft>
                <a:spcPts val="0"/>
              </a:spcAft>
              <a:buSzPts val="630"/>
              <a:buNone/>
              <a:defRPr sz="900"/>
            </a:lvl6pPr>
            <a:lvl7pPr marL="3200400" lvl="6" indent="-228600" algn="l" rtl="0">
              <a:spcBef>
                <a:spcPts val="180"/>
              </a:spcBef>
              <a:spcAft>
                <a:spcPts val="0"/>
              </a:spcAft>
              <a:buSzPts val="630"/>
              <a:buNone/>
              <a:defRPr sz="900"/>
            </a:lvl7pPr>
            <a:lvl8pPr marL="3657600" lvl="7" indent="-228600" algn="l" rtl="0">
              <a:spcBef>
                <a:spcPts val="180"/>
              </a:spcBef>
              <a:spcAft>
                <a:spcPts val="0"/>
              </a:spcAft>
              <a:buSzPts val="630"/>
              <a:buNone/>
              <a:defRPr sz="900"/>
            </a:lvl8pPr>
            <a:lvl9pPr marL="4114800" lvl="8" indent="-228600" algn="l" rtl="0">
              <a:spcBef>
                <a:spcPts val="180"/>
              </a:spcBef>
              <a:spcAft>
                <a:spcPts val="0"/>
              </a:spcAft>
              <a:buSzPts val="630"/>
              <a:buNone/>
              <a:defRPr sz="900"/>
            </a:lvl9pPr>
          </a:lstStyle>
          <a:p>
            <a:endParaRPr/>
          </a:p>
        </p:txBody>
      </p:sp>
      <p:sp>
        <p:nvSpPr>
          <p:cNvPr id="78" name="Shape 78"/>
          <p:cNvSpPr txBox="1">
            <a:spLocks noGrp="1"/>
          </p:cNvSpPr>
          <p:nvPr>
            <p:ph type="dt" idx="10"/>
          </p:nvPr>
        </p:nvSpPr>
        <p:spPr>
          <a:xfrm>
            <a:off x="457200" y="6251575"/>
            <a:ext cx="2133600" cy="476400"/>
          </a:xfrm>
          <a:prstGeom prst="rect">
            <a:avLst/>
          </a:prstGeom>
          <a:noFill/>
          <a:ln>
            <a:noFill/>
          </a:ln>
        </p:spPr>
        <p:txBody>
          <a:bodyPr spcFirstLastPara="1" wrap="square" lIns="91425" tIns="91425" rIns="91425" bIns="91425" anchor="b" anchorCtr="0"/>
          <a:lstStyle>
            <a:lvl1pPr lvl="0" algn="l" rtl="0">
              <a:lnSpc>
                <a:spcPct val="100000"/>
              </a:lnSpc>
              <a:spcBef>
                <a:spcPts val="0"/>
              </a:spcBef>
              <a:spcAft>
                <a:spcPts val="0"/>
              </a:spcAft>
              <a:buSzPts val="1400"/>
              <a:buNone/>
              <a:defRPr sz="1200">
                <a:latin typeface="Arial"/>
                <a:ea typeface="Arial"/>
                <a:cs typeface="Arial"/>
                <a:sym typeface="Aria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79" name="Shape 79"/>
          <p:cNvSpPr txBox="1">
            <a:spLocks noGrp="1"/>
          </p:cNvSpPr>
          <p:nvPr>
            <p:ph type="sldNum" idx="12"/>
          </p:nvPr>
        </p:nvSpPr>
        <p:spPr>
          <a:xfrm>
            <a:off x="6553200" y="6248400"/>
            <a:ext cx="2133600" cy="476400"/>
          </a:xfrm>
          <a:prstGeom prst="rect">
            <a:avLst/>
          </a:prstGeom>
          <a:noFill/>
          <a:ln>
            <a:noFill/>
          </a:ln>
        </p:spPr>
        <p:txBody>
          <a:bodyPr spcFirstLastPara="1" wrap="square" lIns="91425" tIns="45700" rIns="91425" bIns="45700" anchor="b" anchorCtr="0">
            <a:noAutofit/>
          </a:bodyPr>
          <a:lstStyle>
            <a:lvl1pPr marL="0" marR="0" lvl="0" indent="0" algn="r"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
        <p:nvSpPr>
          <p:cNvPr id="80" name="Shape 80"/>
          <p:cNvSpPr txBox="1">
            <a:spLocks noGrp="1"/>
          </p:cNvSpPr>
          <p:nvPr>
            <p:ph type="ftr" idx="11"/>
          </p:nvPr>
        </p:nvSpPr>
        <p:spPr>
          <a:xfrm>
            <a:off x="3124200" y="6248400"/>
            <a:ext cx="2895600" cy="476400"/>
          </a:xfrm>
          <a:prstGeom prst="rect">
            <a:avLst/>
          </a:prstGeom>
          <a:noFill/>
          <a:ln>
            <a:noFill/>
          </a:ln>
        </p:spPr>
        <p:txBody>
          <a:bodyPr spcFirstLastPara="1" wrap="square" lIns="91425" tIns="91425" rIns="91425" bIns="91425" anchor="b"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cSld>
  <p:clrMapOvr>
    <a:masterClrMapping/>
  </p:clrMapOvr>
  <p:transition spd="slow">
    <p:push/>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1"/>
        <p:cNvGrpSpPr/>
        <p:nvPr/>
      </p:nvGrpSpPr>
      <p:grpSpPr>
        <a:xfrm>
          <a:off x="0" y="0"/>
          <a:ext cx="0" cy="0"/>
          <a:chOff x="0" y="0"/>
          <a:chExt cx="0" cy="0"/>
        </a:xfrm>
      </p:grpSpPr>
      <p:sp>
        <p:nvSpPr>
          <p:cNvPr id="82" name="Shape 82"/>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83" name="Shape 83"/>
          <p:cNvSpPr txBox="1">
            <a:spLocks noGrp="1"/>
          </p:cNvSpPr>
          <p:nvPr>
            <p:ph type="dt" idx="10"/>
          </p:nvPr>
        </p:nvSpPr>
        <p:spPr>
          <a:xfrm>
            <a:off x="457200" y="6251575"/>
            <a:ext cx="2133600" cy="476400"/>
          </a:xfrm>
          <a:prstGeom prst="rect">
            <a:avLst/>
          </a:prstGeom>
          <a:noFill/>
          <a:ln>
            <a:noFill/>
          </a:ln>
        </p:spPr>
        <p:txBody>
          <a:bodyPr spcFirstLastPara="1" wrap="square" lIns="91425" tIns="91425" rIns="91425" bIns="91425" anchor="b" anchorCtr="0"/>
          <a:lstStyle>
            <a:lvl1pPr lvl="0" algn="l" rtl="0">
              <a:lnSpc>
                <a:spcPct val="100000"/>
              </a:lnSpc>
              <a:spcBef>
                <a:spcPts val="0"/>
              </a:spcBef>
              <a:spcAft>
                <a:spcPts val="0"/>
              </a:spcAft>
              <a:buSzPts val="1400"/>
              <a:buNone/>
              <a:defRPr sz="1200">
                <a:latin typeface="Arial"/>
                <a:ea typeface="Arial"/>
                <a:cs typeface="Arial"/>
                <a:sym typeface="Aria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84" name="Shape 84"/>
          <p:cNvSpPr txBox="1">
            <a:spLocks noGrp="1"/>
          </p:cNvSpPr>
          <p:nvPr>
            <p:ph type="sldNum" idx="12"/>
          </p:nvPr>
        </p:nvSpPr>
        <p:spPr>
          <a:xfrm>
            <a:off x="6553200" y="6248400"/>
            <a:ext cx="2133600" cy="476400"/>
          </a:xfrm>
          <a:prstGeom prst="rect">
            <a:avLst/>
          </a:prstGeom>
          <a:noFill/>
          <a:ln>
            <a:noFill/>
          </a:ln>
        </p:spPr>
        <p:txBody>
          <a:bodyPr spcFirstLastPara="1" wrap="square" lIns="91425" tIns="45700" rIns="91425" bIns="45700" anchor="b" anchorCtr="0">
            <a:noAutofit/>
          </a:bodyPr>
          <a:lstStyle>
            <a:lvl1pPr marL="0" marR="0" lvl="0" indent="0" algn="r"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
        <p:nvSpPr>
          <p:cNvPr id="85" name="Shape 85"/>
          <p:cNvSpPr txBox="1">
            <a:spLocks noGrp="1"/>
          </p:cNvSpPr>
          <p:nvPr>
            <p:ph type="ftr" idx="11"/>
          </p:nvPr>
        </p:nvSpPr>
        <p:spPr>
          <a:xfrm>
            <a:off x="3124200" y="6248400"/>
            <a:ext cx="2895600" cy="476400"/>
          </a:xfrm>
          <a:prstGeom prst="rect">
            <a:avLst/>
          </a:prstGeom>
          <a:noFill/>
          <a:ln>
            <a:noFill/>
          </a:ln>
        </p:spPr>
        <p:txBody>
          <a:bodyPr spcFirstLastPara="1" wrap="square" lIns="91425" tIns="91425" rIns="91425" bIns="91425" anchor="b"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cSld>
  <p:clrMapOvr>
    <a:masterClrMapping/>
  </p:clrMapOvr>
  <p:transition spd="slow">
    <p:push/>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86"/>
        <p:cNvGrpSpPr/>
        <p:nvPr/>
      </p:nvGrpSpPr>
      <p:grpSpPr>
        <a:xfrm>
          <a:off x="0" y="0"/>
          <a:ext cx="0" cy="0"/>
          <a:chOff x="0" y="0"/>
          <a:chExt cx="0" cy="0"/>
        </a:xfrm>
      </p:grpSpPr>
      <p:sp>
        <p:nvSpPr>
          <p:cNvPr id="87" name="Shape 87"/>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88" name="Shape 88"/>
          <p:cNvSpPr txBox="1">
            <a:spLocks noGrp="1"/>
          </p:cNvSpPr>
          <p:nvPr>
            <p:ph type="body" idx="1"/>
          </p:nvPr>
        </p:nvSpPr>
        <p:spPr>
          <a:xfrm>
            <a:off x="457200" y="1535113"/>
            <a:ext cx="4040100" cy="639900"/>
          </a:xfrm>
          <a:prstGeom prst="rect">
            <a:avLst/>
          </a:prstGeom>
          <a:noFill/>
          <a:ln>
            <a:noFill/>
          </a:ln>
        </p:spPr>
        <p:txBody>
          <a:bodyPr spcFirstLastPara="1" wrap="square" lIns="91425" tIns="91425" rIns="91425" bIns="91425" anchor="b" anchorCtr="0"/>
          <a:lstStyle>
            <a:lvl1pPr marL="457200" lvl="0" indent="-228600" algn="l" rtl="0">
              <a:spcBef>
                <a:spcPts val="480"/>
              </a:spcBef>
              <a:spcAft>
                <a:spcPts val="0"/>
              </a:spcAft>
              <a:buSzPts val="1680"/>
              <a:buNone/>
              <a:defRPr sz="2400" b="1"/>
            </a:lvl1pPr>
            <a:lvl2pPr marL="914400" lvl="1" indent="-228600" algn="l" rtl="0">
              <a:spcBef>
                <a:spcPts val="400"/>
              </a:spcBef>
              <a:spcAft>
                <a:spcPts val="0"/>
              </a:spcAft>
              <a:buSzPts val="1400"/>
              <a:buNone/>
              <a:defRPr sz="2000" b="1"/>
            </a:lvl2pPr>
            <a:lvl3pPr marL="1371600" lvl="2" indent="-228600" algn="l" rtl="0">
              <a:spcBef>
                <a:spcPts val="360"/>
              </a:spcBef>
              <a:spcAft>
                <a:spcPts val="0"/>
              </a:spcAft>
              <a:buSzPts val="1260"/>
              <a:buNone/>
              <a:defRPr sz="1800" b="1"/>
            </a:lvl3pPr>
            <a:lvl4pPr marL="1828800" lvl="3" indent="-228600" algn="l" rtl="0">
              <a:spcBef>
                <a:spcPts val="320"/>
              </a:spcBef>
              <a:spcAft>
                <a:spcPts val="0"/>
              </a:spcAft>
              <a:buSzPts val="1120"/>
              <a:buNone/>
              <a:defRPr sz="1600" b="1"/>
            </a:lvl4pPr>
            <a:lvl5pPr marL="2286000" lvl="4" indent="-228600" algn="l" rtl="0">
              <a:spcBef>
                <a:spcPts val="320"/>
              </a:spcBef>
              <a:spcAft>
                <a:spcPts val="0"/>
              </a:spcAft>
              <a:buSzPts val="1120"/>
              <a:buNone/>
              <a:defRPr sz="1600" b="1"/>
            </a:lvl5pPr>
            <a:lvl6pPr marL="2743200" lvl="5" indent="-228600" algn="l" rtl="0">
              <a:spcBef>
                <a:spcPts val="320"/>
              </a:spcBef>
              <a:spcAft>
                <a:spcPts val="0"/>
              </a:spcAft>
              <a:buSzPts val="1120"/>
              <a:buNone/>
              <a:defRPr sz="1600" b="1"/>
            </a:lvl6pPr>
            <a:lvl7pPr marL="3200400" lvl="6" indent="-228600" algn="l" rtl="0">
              <a:spcBef>
                <a:spcPts val="320"/>
              </a:spcBef>
              <a:spcAft>
                <a:spcPts val="0"/>
              </a:spcAft>
              <a:buSzPts val="1120"/>
              <a:buNone/>
              <a:defRPr sz="1600" b="1"/>
            </a:lvl7pPr>
            <a:lvl8pPr marL="3657600" lvl="7" indent="-228600" algn="l" rtl="0">
              <a:spcBef>
                <a:spcPts val="320"/>
              </a:spcBef>
              <a:spcAft>
                <a:spcPts val="0"/>
              </a:spcAft>
              <a:buSzPts val="1120"/>
              <a:buNone/>
              <a:defRPr sz="1600" b="1"/>
            </a:lvl8pPr>
            <a:lvl9pPr marL="4114800" lvl="8" indent="-228600" algn="l" rtl="0">
              <a:spcBef>
                <a:spcPts val="320"/>
              </a:spcBef>
              <a:spcAft>
                <a:spcPts val="0"/>
              </a:spcAft>
              <a:buSzPts val="1120"/>
              <a:buNone/>
              <a:defRPr sz="1600" b="1"/>
            </a:lvl9pPr>
          </a:lstStyle>
          <a:p>
            <a:endParaRPr/>
          </a:p>
        </p:txBody>
      </p:sp>
      <p:sp>
        <p:nvSpPr>
          <p:cNvPr id="89" name="Shape 89"/>
          <p:cNvSpPr txBox="1">
            <a:spLocks noGrp="1"/>
          </p:cNvSpPr>
          <p:nvPr>
            <p:ph type="body" idx="2"/>
          </p:nvPr>
        </p:nvSpPr>
        <p:spPr>
          <a:xfrm>
            <a:off x="457200" y="2174875"/>
            <a:ext cx="4040100" cy="3951300"/>
          </a:xfrm>
          <a:prstGeom prst="rect">
            <a:avLst/>
          </a:prstGeom>
          <a:noFill/>
          <a:ln>
            <a:noFill/>
          </a:ln>
        </p:spPr>
        <p:txBody>
          <a:bodyPr spcFirstLastPara="1" wrap="square" lIns="91425" tIns="91425" rIns="91425" bIns="91425" anchor="t" anchorCtr="0"/>
          <a:lstStyle>
            <a:lvl1pPr marL="457200" lvl="0" indent="-335280" algn="l" rtl="0">
              <a:spcBef>
                <a:spcPts val="480"/>
              </a:spcBef>
              <a:spcAft>
                <a:spcPts val="0"/>
              </a:spcAft>
              <a:buSzPts val="1680"/>
              <a:buChar char="■"/>
              <a:defRPr sz="2400"/>
            </a:lvl1pPr>
            <a:lvl2pPr marL="914400" lvl="1" indent="-317500" algn="l" rtl="0">
              <a:spcBef>
                <a:spcPts val="400"/>
              </a:spcBef>
              <a:spcAft>
                <a:spcPts val="0"/>
              </a:spcAft>
              <a:buSzPts val="1400"/>
              <a:buChar char="■"/>
              <a:defRPr sz="2000"/>
            </a:lvl2pPr>
            <a:lvl3pPr marL="1371600" lvl="2" indent="-308610" algn="l" rtl="0">
              <a:spcBef>
                <a:spcPts val="360"/>
              </a:spcBef>
              <a:spcAft>
                <a:spcPts val="0"/>
              </a:spcAft>
              <a:buSzPts val="1260"/>
              <a:buChar char="■"/>
              <a:defRPr sz="1800"/>
            </a:lvl3pPr>
            <a:lvl4pPr marL="1828800" lvl="3" indent="-299719" algn="l" rtl="0">
              <a:spcBef>
                <a:spcPts val="320"/>
              </a:spcBef>
              <a:spcAft>
                <a:spcPts val="0"/>
              </a:spcAft>
              <a:buSzPts val="1120"/>
              <a:buChar char="■"/>
              <a:defRPr sz="1600"/>
            </a:lvl4pPr>
            <a:lvl5pPr marL="2286000" lvl="4" indent="-299720" algn="l" rtl="0">
              <a:spcBef>
                <a:spcPts val="320"/>
              </a:spcBef>
              <a:spcAft>
                <a:spcPts val="0"/>
              </a:spcAft>
              <a:buSzPts val="1120"/>
              <a:buChar char="■"/>
              <a:defRPr sz="1600"/>
            </a:lvl5pPr>
            <a:lvl6pPr marL="2743200" lvl="5" indent="-299720" algn="l" rtl="0">
              <a:spcBef>
                <a:spcPts val="320"/>
              </a:spcBef>
              <a:spcAft>
                <a:spcPts val="0"/>
              </a:spcAft>
              <a:buSzPts val="1120"/>
              <a:buChar char="■"/>
              <a:defRPr sz="1600"/>
            </a:lvl6pPr>
            <a:lvl7pPr marL="3200400" lvl="6" indent="-299720" algn="l" rtl="0">
              <a:spcBef>
                <a:spcPts val="320"/>
              </a:spcBef>
              <a:spcAft>
                <a:spcPts val="0"/>
              </a:spcAft>
              <a:buSzPts val="1120"/>
              <a:buChar char="■"/>
              <a:defRPr sz="1600"/>
            </a:lvl7pPr>
            <a:lvl8pPr marL="3657600" lvl="7" indent="-299720" algn="l" rtl="0">
              <a:spcBef>
                <a:spcPts val="320"/>
              </a:spcBef>
              <a:spcAft>
                <a:spcPts val="0"/>
              </a:spcAft>
              <a:buSzPts val="1120"/>
              <a:buChar char="■"/>
              <a:defRPr sz="1600"/>
            </a:lvl8pPr>
            <a:lvl9pPr marL="4114800" lvl="8" indent="-299720" algn="l" rtl="0">
              <a:spcBef>
                <a:spcPts val="320"/>
              </a:spcBef>
              <a:spcAft>
                <a:spcPts val="0"/>
              </a:spcAft>
              <a:buSzPts val="1120"/>
              <a:buChar char="■"/>
              <a:defRPr sz="1600"/>
            </a:lvl9pPr>
          </a:lstStyle>
          <a:p>
            <a:endParaRPr/>
          </a:p>
        </p:txBody>
      </p:sp>
      <p:sp>
        <p:nvSpPr>
          <p:cNvPr id="90" name="Shape 90"/>
          <p:cNvSpPr txBox="1">
            <a:spLocks noGrp="1"/>
          </p:cNvSpPr>
          <p:nvPr>
            <p:ph type="body" idx="3"/>
          </p:nvPr>
        </p:nvSpPr>
        <p:spPr>
          <a:xfrm>
            <a:off x="4645025" y="1535113"/>
            <a:ext cx="4041900" cy="639900"/>
          </a:xfrm>
          <a:prstGeom prst="rect">
            <a:avLst/>
          </a:prstGeom>
          <a:noFill/>
          <a:ln>
            <a:noFill/>
          </a:ln>
        </p:spPr>
        <p:txBody>
          <a:bodyPr spcFirstLastPara="1" wrap="square" lIns="91425" tIns="91425" rIns="91425" bIns="91425" anchor="b" anchorCtr="0"/>
          <a:lstStyle>
            <a:lvl1pPr marL="457200" lvl="0" indent="-228600" algn="l" rtl="0">
              <a:spcBef>
                <a:spcPts val="480"/>
              </a:spcBef>
              <a:spcAft>
                <a:spcPts val="0"/>
              </a:spcAft>
              <a:buSzPts val="1680"/>
              <a:buNone/>
              <a:defRPr sz="2400" b="1"/>
            </a:lvl1pPr>
            <a:lvl2pPr marL="914400" lvl="1" indent="-228600" algn="l" rtl="0">
              <a:spcBef>
                <a:spcPts val="400"/>
              </a:spcBef>
              <a:spcAft>
                <a:spcPts val="0"/>
              </a:spcAft>
              <a:buSzPts val="1400"/>
              <a:buNone/>
              <a:defRPr sz="2000" b="1"/>
            </a:lvl2pPr>
            <a:lvl3pPr marL="1371600" lvl="2" indent="-228600" algn="l" rtl="0">
              <a:spcBef>
                <a:spcPts val="360"/>
              </a:spcBef>
              <a:spcAft>
                <a:spcPts val="0"/>
              </a:spcAft>
              <a:buSzPts val="1260"/>
              <a:buNone/>
              <a:defRPr sz="1800" b="1"/>
            </a:lvl3pPr>
            <a:lvl4pPr marL="1828800" lvl="3" indent="-228600" algn="l" rtl="0">
              <a:spcBef>
                <a:spcPts val="320"/>
              </a:spcBef>
              <a:spcAft>
                <a:spcPts val="0"/>
              </a:spcAft>
              <a:buSzPts val="1120"/>
              <a:buNone/>
              <a:defRPr sz="1600" b="1"/>
            </a:lvl4pPr>
            <a:lvl5pPr marL="2286000" lvl="4" indent="-228600" algn="l" rtl="0">
              <a:spcBef>
                <a:spcPts val="320"/>
              </a:spcBef>
              <a:spcAft>
                <a:spcPts val="0"/>
              </a:spcAft>
              <a:buSzPts val="1120"/>
              <a:buNone/>
              <a:defRPr sz="1600" b="1"/>
            </a:lvl5pPr>
            <a:lvl6pPr marL="2743200" lvl="5" indent="-228600" algn="l" rtl="0">
              <a:spcBef>
                <a:spcPts val="320"/>
              </a:spcBef>
              <a:spcAft>
                <a:spcPts val="0"/>
              </a:spcAft>
              <a:buSzPts val="1120"/>
              <a:buNone/>
              <a:defRPr sz="1600" b="1"/>
            </a:lvl6pPr>
            <a:lvl7pPr marL="3200400" lvl="6" indent="-228600" algn="l" rtl="0">
              <a:spcBef>
                <a:spcPts val="320"/>
              </a:spcBef>
              <a:spcAft>
                <a:spcPts val="0"/>
              </a:spcAft>
              <a:buSzPts val="1120"/>
              <a:buNone/>
              <a:defRPr sz="1600" b="1"/>
            </a:lvl7pPr>
            <a:lvl8pPr marL="3657600" lvl="7" indent="-228600" algn="l" rtl="0">
              <a:spcBef>
                <a:spcPts val="320"/>
              </a:spcBef>
              <a:spcAft>
                <a:spcPts val="0"/>
              </a:spcAft>
              <a:buSzPts val="1120"/>
              <a:buNone/>
              <a:defRPr sz="1600" b="1"/>
            </a:lvl8pPr>
            <a:lvl9pPr marL="4114800" lvl="8" indent="-228600" algn="l" rtl="0">
              <a:spcBef>
                <a:spcPts val="320"/>
              </a:spcBef>
              <a:spcAft>
                <a:spcPts val="0"/>
              </a:spcAft>
              <a:buSzPts val="1120"/>
              <a:buNone/>
              <a:defRPr sz="1600" b="1"/>
            </a:lvl9pPr>
          </a:lstStyle>
          <a:p>
            <a:endParaRPr/>
          </a:p>
        </p:txBody>
      </p:sp>
      <p:sp>
        <p:nvSpPr>
          <p:cNvPr id="91" name="Shape 91"/>
          <p:cNvSpPr txBox="1">
            <a:spLocks noGrp="1"/>
          </p:cNvSpPr>
          <p:nvPr>
            <p:ph type="body" idx="4"/>
          </p:nvPr>
        </p:nvSpPr>
        <p:spPr>
          <a:xfrm>
            <a:off x="4645025" y="2174875"/>
            <a:ext cx="4041900" cy="3951300"/>
          </a:xfrm>
          <a:prstGeom prst="rect">
            <a:avLst/>
          </a:prstGeom>
          <a:noFill/>
          <a:ln>
            <a:noFill/>
          </a:ln>
        </p:spPr>
        <p:txBody>
          <a:bodyPr spcFirstLastPara="1" wrap="square" lIns="91425" tIns="91425" rIns="91425" bIns="91425" anchor="t" anchorCtr="0"/>
          <a:lstStyle>
            <a:lvl1pPr marL="457200" lvl="0" indent="-335280" algn="l" rtl="0">
              <a:spcBef>
                <a:spcPts val="480"/>
              </a:spcBef>
              <a:spcAft>
                <a:spcPts val="0"/>
              </a:spcAft>
              <a:buSzPts val="1680"/>
              <a:buChar char="■"/>
              <a:defRPr sz="2400"/>
            </a:lvl1pPr>
            <a:lvl2pPr marL="914400" lvl="1" indent="-317500" algn="l" rtl="0">
              <a:spcBef>
                <a:spcPts val="400"/>
              </a:spcBef>
              <a:spcAft>
                <a:spcPts val="0"/>
              </a:spcAft>
              <a:buSzPts val="1400"/>
              <a:buChar char="■"/>
              <a:defRPr sz="2000"/>
            </a:lvl2pPr>
            <a:lvl3pPr marL="1371600" lvl="2" indent="-308610" algn="l" rtl="0">
              <a:spcBef>
                <a:spcPts val="360"/>
              </a:spcBef>
              <a:spcAft>
                <a:spcPts val="0"/>
              </a:spcAft>
              <a:buSzPts val="1260"/>
              <a:buChar char="■"/>
              <a:defRPr sz="1800"/>
            </a:lvl3pPr>
            <a:lvl4pPr marL="1828800" lvl="3" indent="-299719" algn="l" rtl="0">
              <a:spcBef>
                <a:spcPts val="320"/>
              </a:spcBef>
              <a:spcAft>
                <a:spcPts val="0"/>
              </a:spcAft>
              <a:buSzPts val="1120"/>
              <a:buChar char="■"/>
              <a:defRPr sz="1600"/>
            </a:lvl4pPr>
            <a:lvl5pPr marL="2286000" lvl="4" indent="-299720" algn="l" rtl="0">
              <a:spcBef>
                <a:spcPts val="320"/>
              </a:spcBef>
              <a:spcAft>
                <a:spcPts val="0"/>
              </a:spcAft>
              <a:buSzPts val="1120"/>
              <a:buChar char="■"/>
              <a:defRPr sz="1600"/>
            </a:lvl5pPr>
            <a:lvl6pPr marL="2743200" lvl="5" indent="-299720" algn="l" rtl="0">
              <a:spcBef>
                <a:spcPts val="320"/>
              </a:spcBef>
              <a:spcAft>
                <a:spcPts val="0"/>
              </a:spcAft>
              <a:buSzPts val="1120"/>
              <a:buChar char="■"/>
              <a:defRPr sz="1600"/>
            </a:lvl6pPr>
            <a:lvl7pPr marL="3200400" lvl="6" indent="-299720" algn="l" rtl="0">
              <a:spcBef>
                <a:spcPts val="320"/>
              </a:spcBef>
              <a:spcAft>
                <a:spcPts val="0"/>
              </a:spcAft>
              <a:buSzPts val="1120"/>
              <a:buChar char="■"/>
              <a:defRPr sz="1600"/>
            </a:lvl7pPr>
            <a:lvl8pPr marL="3657600" lvl="7" indent="-299720" algn="l" rtl="0">
              <a:spcBef>
                <a:spcPts val="320"/>
              </a:spcBef>
              <a:spcAft>
                <a:spcPts val="0"/>
              </a:spcAft>
              <a:buSzPts val="1120"/>
              <a:buChar char="■"/>
              <a:defRPr sz="1600"/>
            </a:lvl8pPr>
            <a:lvl9pPr marL="4114800" lvl="8" indent="-299720" algn="l" rtl="0">
              <a:spcBef>
                <a:spcPts val="320"/>
              </a:spcBef>
              <a:spcAft>
                <a:spcPts val="0"/>
              </a:spcAft>
              <a:buSzPts val="1120"/>
              <a:buChar char="■"/>
              <a:defRPr sz="1600"/>
            </a:lvl9pPr>
          </a:lstStyle>
          <a:p>
            <a:endParaRPr/>
          </a:p>
        </p:txBody>
      </p:sp>
      <p:sp>
        <p:nvSpPr>
          <p:cNvPr id="92" name="Shape 92"/>
          <p:cNvSpPr txBox="1">
            <a:spLocks noGrp="1"/>
          </p:cNvSpPr>
          <p:nvPr>
            <p:ph type="dt" idx="10"/>
          </p:nvPr>
        </p:nvSpPr>
        <p:spPr>
          <a:xfrm>
            <a:off x="457200" y="6251575"/>
            <a:ext cx="2133600" cy="476400"/>
          </a:xfrm>
          <a:prstGeom prst="rect">
            <a:avLst/>
          </a:prstGeom>
          <a:noFill/>
          <a:ln>
            <a:noFill/>
          </a:ln>
        </p:spPr>
        <p:txBody>
          <a:bodyPr spcFirstLastPara="1" wrap="square" lIns="91425" tIns="91425" rIns="91425" bIns="91425" anchor="b" anchorCtr="0"/>
          <a:lstStyle>
            <a:lvl1pPr lvl="0" algn="l" rtl="0">
              <a:lnSpc>
                <a:spcPct val="100000"/>
              </a:lnSpc>
              <a:spcBef>
                <a:spcPts val="0"/>
              </a:spcBef>
              <a:spcAft>
                <a:spcPts val="0"/>
              </a:spcAft>
              <a:buSzPts val="1400"/>
              <a:buNone/>
              <a:defRPr sz="1200">
                <a:latin typeface="Arial"/>
                <a:ea typeface="Arial"/>
                <a:cs typeface="Arial"/>
                <a:sym typeface="Aria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93" name="Shape 93"/>
          <p:cNvSpPr txBox="1">
            <a:spLocks noGrp="1"/>
          </p:cNvSpPr>
          <p:nvPr>
            <p:ph type="sldNum" idx="12"/>
          </p:nvPr>
        </p:nvSpPr>
        <p:spPr>
          <a:xfrm>
            <a:off x="6553200" y="6248400"/>
            <a:ext cx="2133600" cy="476400"/>
          </a:xfrm>
          <a:prstGeom prst="rect">
            <a:avLst/>
          </a:prstGeom>
          <a:noFill/>
          <a:ln>
            <a:noFill/>
          </a:ln>
        </p:spPr>
        <p:txBody>
          <a:bodyPr spcFirstLastPara="1" wrap="square" lIns="91425" tIns="45700" rIns="91425" bIns="45700" anchor="b" anchorCtr="0">
            <a:noAutofit/>
          </a:bodyPr>
          <a:lstStyle>
            <a:lvl1pPr marL="0" marR="0" lvl="0" indent="0" algn="r"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
        <p:nvSpPr>
          <p:cNvPr id="94" name="Shape 94"/>
          <p:cNvSpPr txBox="1">
            <a:spLocks noGrp="1"/>
          </p:cNvSpPr>
          <p:nvPr>
            <p:ph type="ftr" idx="11"/>
          </p:nvPr>
        </p:nvSpPr>
        <p:spPr>
          <a:xfrm>
            <a:off x="3124200" y="6248400"/>
            <a:ext cx="2895600" cy="476400"/>
          </a:xfrm>
          <a:prstGeom prst="rect">
            <a:avLst/>
          </a:prstGeom>
          <a:noFill/>
          <a:ln>
            <a:noFill/>
          </a:ln>
        </p:spPr>
        <p:txBody>
          <a:bodyPr spcFirstLastPara="1" wrap="square" lIns="91425" tIns="91425" rIns="91425" bIns="91425" anchor="b"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cSld>
  <p:clrMapOvr>
    <a:masterClrMapping/>
  </p:clrMapOvr>
  <p:transition spd="slow">
    <p:push/>
  </p:transition>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theme" Target="../theme/theme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9"/>
        <p:cNvGrpSpPr/>
        <p:nvPr/>
      </p:nvGrpSpPr>
      <p:grpSpPr>
        <a:xfrm>
          <a:off x="0" y="0"/>
          <a:ext cx="0" cy="0"/>
          <a:chOff x="0" y="0"/>
          <a:chExt cx="0" cy="0"/>
        </a:xfrm>
      </p:grpSpPr>
      <p:grpSp>
        <p:nvGrpSpPr>
          <p:cNvPr id="10" name="Shape 10"/>
          <p:cNvGrpSpPr/>
          <p:nvPr/>
        </p:nvGrpSpPr>
        <p:grpSpPr>
          <a:xfrm>
            <a:off x="0" y="0"/>
            <a:ext cx="9140821" cy="6850063"/>
            <a:chOff x="0" y="0"/>
            <a:chExt cx="9140821" cy="6850063"/>
          </a:xfrm>
        </p:grpSpPr>
        <p:grpSp>
          <p:nvGrpSpPr>
            <p:cNvPr id="11" name="Shape 11"/>
            <p:cNvGrpSpPr/>
            <p:nvPr/>
          </p:nvGrpSpPr>
          <p:grpSpPr>
            <a:xfrm>
              <a:off x="2743200" y="3540125"/>
              <a:ext cx="6392863" cy="3309938"/>
              <a:chOff x="2743200" y="3540125"/>
              <a:chExt cx="6392863" cy="3309938"/>
            </a:xfrm>
          </p:grpSpPr>
          <p:sp>
            <p:nvSpPr>
              <p:cNvPr id="12" name="Shape 12"/>
              <p:cNvSpPr/>
              <p:nvPr/>
            </p:nvSpPr>
            <p:spPr>
              <a:xfrm>
                <a:off x="2743200" y="4197350"/>
                <a:ext cx="4575175" cy="2652713"/>
              </a:xfrm>
              <a:custGeom>
                <a:avLst/>
                <a:gdLst/>
                <a:ahLst/>
                <a:cxnLst/>
                <a:rect l="0" t="0" r="0" b="0"/>
                <a:pathLst>
                  <a:path w="2882" h="1671" extrusionOk="0">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a:gsLst>
                  <a:gs pos="0">
                    <a:schemeClr val="dk2"/>
                  </a:gs>
                  <a:gs pos="100000">
                    <a:srgbClr val="002E8B"/>
                  </a:gs>
                </a:gsLst>
                <a:lin ang="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Garamond"/>
                  <a:ea typeface="Garamond"/>
                  <a:cs typeface="Garamond"/>
                  <a:sym typeface="Garamond"/>
                </a:endParaRPr>
              </a:p>
            </p:txBody>
          </p:sp>
          <p:sp>
            <p:nvSpPr>
              <p:cNvPr id="13" name="Shape 13"/>
              <p:cNvSpPr/>
              <p:nvPr/>
            </p:nvSpPr>
            <p:spPr>
              <a:xfrm>
                <a:off x="6619875" y="4240212"/>
                <a:ext cx="1998663" cy="1287463"/>
              </a:xfrm>
              <a:custGeom>
                <a:avLst/>
                <a:gdLst/>
                <a:ahLst/>
                <a:cxnLst/>
                <a:rect l="0" t="0" r="0" b="0"/>
                <a:pathLst>
                  <a:path w="1259" h="811" extrusionOk="0">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a:gsLst>
                  <a:gs pos="0">
                    <a:schemeClr val="dk2"/>
                  </a:gs>
                  <a:gs pos="100000">
                    <a:srgbClr val="002E8B"/>
                  </a:gs>
                </a:gsLst>
                <a:lin ang="2700006"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Garamond"/>
                  <a:ea typeface="Garamond"/>
                  <a:cs typeface="Garamond"/>
                  <a:sym typeface="Garamond"/>
                </a:endParaRPr>
              </a:p>
            </p:txBody>
          </p:sp>
          <p:sp>
            <p:nvSpPr>
              <p:cNvPr id="14" name="Shape 14"/>
              <p:cNvSpPr/>
              <p:nvPr/>
            </p:nvSpPr>
            <p:spPr>
              <a:xfrm>
                <a:off x="4603750" y="5311775"/>
                <a:ext cx="4522788" cy="1538288"/>
              </a:xfrm>
              <a:custGeom>
                <a:avLst/>
                <a:gdLst/>
                <a:ahLst/>
                <a:cxnLst/>
                <a:rect l="0" t="0" r="0" b="0"/>
                <a:pathLst>
                  <a:path w="2849" h="969" extrusionOk="0">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a:gsLst>
                  <a:gs pos="0">
                    <a:srgbClr val="002A7D"/>
                  </a:gs>
                  <a:gs pos="100000">
                    <a:schemeClr val="dk2"/>
                  </a:gs>
                </a:gsLst>
                <a:lin ang="5400012"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Garamond"/>
                  <a:ea typeface="Garamond"/>
                  <a:cs typeface="Garamond"/>
                  <a:sym typeface="Garamond"/>
                </a:endParaRPr>
              </a:p>
            </p:txBody>
          </p:sp>
          <p:sp>
            <p:nvSpPr>
              <p:cNvPr id="15" name="Shape 15"/>
              <p:cNvSpPr/>
              <p:nvPr/>
            </p:nvSpPr>
            <p:spPr>
              <a:xfrm>
                <a:off x="4362450" y="3540125"/>
                <a:ext cx="4773613" cy="3309938"/>
              </a:xfrm>
              <a:custGeom>
                <a:avLst/>
                <a:gdLst/>
                <a:ahLst/>
                <a:cxnLst/>
                <a:rect l="0" t="0" r="0" b="0"/>
                <a:pathLst>
                  <a:path w="3007" h="2085" extrusionOk="0">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dk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Garamond"/>
                  <a:ea typeface="Garamond"/>
                  <a:cs typeface="Garamond"/>
                  <a:sym typeface="Garamond"/>
                </a:endParaRPr>
              </a:p>
            </p:txBody>
          </p:sp>
          <p:sp>
            <p:nvSpPr>
              <p:cNvPr id="16" name="Shape 16"/>
              <p:cNvSpPr/>
              <p:nvPr/>
            </p:nvSpPr>
            <p:spPr>
              <a:xfrm>
                <a:off x="7145337" y="3678237"/>
                <a:ext cx="1981200" cy="855663"/>
              </a:xfrm>
              <a:custGeom>
                <a:avLst/>
                <a:gdLst/>
                <a:ahLst/>
                <a:cxnLst/>
                <a:rect l="0" t="0" r="0" b="0"/>
                <a:pathLst>
                  <a:path w="1248" h="539" extrusionOk="0">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a:gsLst>
                  <a:gs pos="0">
                    <a:srgbClr val="002D86"/>
                  </a:gs>
                  <a:gs pos="100000">
                    <a:schemeClr val="dk2"/>
                  </a:gs>
                </a:gsLst>
                <a:lin ang="2700006"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Garamond"/>
                  <a:ea typeface="Garamond"/>
                  <a:cs typeface="Garamond"/>
                  <a:sym typeface="Garamond"/>
                </a:endParaRPr>
              </a:p>
            </p:txBody>
          </p:sp>
        </p:grpSp>
        <p:sp>
          <p:nvSpPr>
            <p:cNvPr id="17" name="Shape 17"/>
            <p:cNvSpPr/>
            <p:nvPr/>
          </p:nvSpPr>
          <p:spPr>
            <a:xfrm>
              <a:off x="5273675" y="2128837"/>
              <a:ext cx="2897185" cy="2439987"/>
            </a:xfrm>
            <a:custGeom>
              <a:avLst/>
              <a:gdLst/>
              <a:ahLst/>
              <a:cxnLst/>
              <a:rect l="0" t="0" r="0" b="0"/>
              <a:pathLst>
                <a:path w="2296" h="1469" extrusionOk="0">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a:gsLst>
                <a:gs pos="0">
                  <a:srgbClr val="002B82"/>
                </a:gs>
                <a:gs pos="100000">
                  <a:schemeClr val="dk2"/>
                </a:gs>
              </a:gsLst>
              <a:lin ang="2700006"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Garamond"/>
                <a:ea typeface="Garamond"/>
                <a:cs typeface="Garamond"/>
                <a:sym typeface="Garamond"/>
              </a:endParaRPr>
            </a:p>
          </p:txBody>
        </p:sp>
        <p:sp>
          <p:nvSpPr>
            <p:cNvPr id="18" name="Shape 18"/>
            <p:cNvSpPr/>
            <p:nvPr/>
          </p:nvSpPr>
          <p:spPr>
            <a:xfrm>
              <a:off x="0" y="0"/>
              <a:ext cx="9140821" cy="2819398"/>
            </a:xfrm>
            <a:custGeom>
              <a:avLst/>
              <a:gdLst/>
              <a:ahLst/>
              <a:cxnLst/>
              <a:rect l="0" t="0" r="0" b="0"/>
              <a:pathLst>
                <a:path w="5740" h="1906" extrusionOk="0">
                  <a:moveTo>
                    <a:pt x="0" y="0"/>
                  </a:moveTo>
                  <a:lnTo>
                    <a:pt x="0" y="1906"/>
                  </a:lnTo>
                  <a:lnTo>
                    <a:pt x="5740" y="1906"/>
                  </a:lnTo>
                  <a:lnTo>
                    <a:pt x="5740" y="0"/>
                  </a:lnTo>
                  <a:lnTo>
                    <a:pt x="0" y="0"/>
                  </a:lnTo>
                  <a:close/>
                </a:path>
              </a:pathLst>
            </a:custGeom>
            <a:gradFill>
              <a:gsLst>
                <a:gs pos="0">
                  <a:schemeClr val="dk1"/>
                </a:gs>
                <a:gs pos="100000">
                  <a:schemeClr val="dk2"/>
                </a:gs>
              </a:gsLst>
              <a:lin ang="5400012"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Garamond"/>
                <a:ea typeface="Garamond"/>
                <a:cs typeface="Garamond"/>
                <a:sym typeface="Garamond"/>
              </a:endParaRPr>
            </a:p>
          </p:txBody>
        </p:sp>
      </p:grpSp>
      <p:sp>
        <p:nvSpPr>
          <p:cNvPr id="19" name="Shape 19"/>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4400" b="1" i="0" u="none" strike="noStrike" cap="none">
                <a:solidFill>
                  <a:schemeClr val="lt2"/>
                </a:solidFill>
                <a:effectLst>
                  <a:outerShdw blurRad="38100" dist="38100" dir="2700000" algn="tl">
                    <a:srgbClr val="000000"/>
                  </a:outerShdw>
                </a:effectLst>
                <a:latin typeface="Garamond"/>
                <a:ea typeface="Garamond"/>
                <a:cs typeface="Garamond"/>
                <a:sym typeface="Garamond"/>
              </a:defRPr>
            </a:lvl1pPr>
            <a:lvl2pPr marR="0" lvl="1" algn="ctr" rtl="0">
              <a:spcBef>
                <a:spcPts val="0"/>
              </a:spcBef>
              <a:spcAft>
                <a:spcPts val="0"/>
              </a:spcAft>
              <a:buSzPts val="1400"/>
              <a:buNone/>
              <a:defRPr sz="4400" b="1" i="0" u="none" strike="noStrike" cap="none">
                <a:solidFill>
                  <a:schemeClr val="lt2"/>
                </a:solidFill>
                <a:effectLst>
                  <a:outerShdw blurRad="38100" dist="38100" dir="2700000" algn="tl">
                    <a:srgbClr val="000000"/>
                  </a:outerShdw>
                </a:effectLst>
                <a:latin typeface="Garamond"/>
                <a:ea typeface="Garamond"/>
                <a:cs typeface="Garamond"/>
                <a:sym typeface="Garamond"/>
              </a:defRPr>
            </a:lvl2pPr>
            <a:lvl3pPr marR="0" lvl="2" algn="ctr" rtl="0">
              <a:spcBef>
                <a:spcPts val="0"/>
              </a:spcBef>
              <a:spcAft>
                <a:spcPts val="0"/>
              </a:spcAft>
              <a:buSzPts val="1400"/>
              <a:buNone/>
              <a:defRPr sz="4400" b="1" i="0" u="none" strike="noStrike" cap="none">
                <a:solidFill>
                  <a:schemeClr val="lt2"/>
                </a:solidFill>
                <a:effectLst>
                  <a:outerShdw blurRad="38100" dist="38100" dir="2700000" algn="tl">
                    <a:srgbClr val="000000"/>
                  </a:outerShdw>
                </a:effectLst>
                <a:latin typeface="Garamond"/>
                <a:ea typeface="Garamond"/>
                <a:cs typeface="Garamond"/>
                <a:sym typeface="Garamond"/>
              </a:defRPr>
            </a:lvl3pPr>
            <a:lvl4pPr marR="0" lvl="3" algn="ctr" rtl="0">
              <a:spcBef>
                <a:spcPts val="0"/>
              </a:spcBef>
              <a:spcAft>
                <a:spcPts val="0"/>
              </a:spcAft>
              <a:buSzPts val="1400"/>
              <a:buNone/>
              <a:defRPr sz="4400" b="1" i="0" u="none" strike="noStrike" cap="none">
                <a:solidFill>
                  <a:schemeClr val="lt2"/>
                </a:solidFill>
                <a:effectLst>
                  <a:outerShdw blurRad="38100" dist="38100" dir="2700000" algn="tl">
                    <a:srgbClr val="000000"/>
                  </a:outerShdw>
                </a:effectLst>
                <a:latin typeface="Garamond"/>
                <a:ea typeface="Garamond"/>
                <a:cs typeface="Garamond"/>
                <a:sym typeface="Garamond"/>
              </a:defRPr>
            </a:lvl4pPr>
            <a:lvl5pPr marR="0" lvl="4" algn="ctr" rtl="0">
              <a:spcBef>
                <a:spcPts val="0"/>
              </a:spcBef>
              <a:spcAft>
                <a:spcPts val="0"/>
              </a:spcAft>
              <a:buSzPts val="1400"/>
              <a:buNone/>
              <a:defRPr sz="4400" b="1" i="0" u="none" strike="noStrike" cap="none">
                <a:solidFill>
                  <a:schemeClr val="lt2"/>
                </a:solidFill>
                <a:effectLst>
                  <a:outerShdw blurRad="38100" dist="38100" dir="2700000" algn="tl">
                    <a:srgbClr val="000000"/>
                  </a:outerShdw>
                </a:effectLst>
                <a:latin typeface="Garamond"/>
                <a:ea typeface="Garamond"/>
                <a:cs typeface="Garamond"/>
                <a:sym typeface="Garamond"/>
              </a:defRPr>
            </a:lvl5pPr>
            <a:lvl6pPr marR="0" lvl="5" algn="ctr" rtl="0">
              <a:spcBef>
                <a:spcPts val="0"/>
              </a:spcBef>
              <a:spcAft>
                <a:spcPts val="0"/>
              </a:spcAft>
              <a:buSzPts val="1400"/>
              <a:buNone/>
              <a:defRPr sz="4400" b="1" i="0" u="none" strike="noStrike" cap="none">
                <a:solidFill>
                  <a:schemeClr val="lt2"/>
                </a:solidFill>
                <a:effectLst>
                  <a:outerShdw blurRad="38100" dist="38100" dir="2700000" algn="tl">
                    <a:srgbClr val="000000"/>
                  </a:outerShdw>
                </a:effectLst>
                <a:latin typeface="Garamond"/>
                <a:ea typeface="Garamond"/>
                <a:cs typeface="Garamond"/>
                <a:sym typeface="Garamond"/>
              </a:defRPr>
            </a:lvl6pPr>
            <a:lvl7pPr marR="0" lvl="6" algn="ctr" rtl="0">
              <a:spcBef>
                <a:spcPts val="0"/>
              </a:spcBef>
              <a:spcAft>
                <a:spcPts val="0"/>
              </a:spcAft>
              <a:buSzPts val="1400"/>
              <a:buNone/>
              <a:defRPr sz="4400" b="1" i="0" u="none" strike="noStrike" cap="none">
                <a:solidFill>
                  <a:schemeClr val="lt2"/>
                </a:solidFill>
                <a:effectLst>
                  <a:outerShdw blurRad="38100" dist="38100" dir="2700000" algn="tl">
                    <a:srgbClr val="000000"/>
                  </a:outerShdw>
                </a:effectLst>
                <a:latin typeface="Garamond"/>
                <a:ea typeface="Garamond"/>
                <a:cs typeface="Garamond"/>
                <a:sym typeface="Garamond"/>
              </a:defRPr>
            </a:lvl7pPr>
            <a:lvl8pPr marR="0" lvl="7" algn="ctr" rtl="0">
              <a:spcBef>
                <a:spcPts val="0"/>
              </a:spcBef>
              <a:spcAft>
                <a:spcPts val="0"/>
              </a:spcAft>
              <a:buSzPts val="1400"/>
              <a:buNone/>
              <a:defRPr sz="4400" b="1" i="0" u="none" strike="noStrike" cap="none">
                <a:solidFill>
                  <a:schemeClr val="lt2"/>
                </a:solidFill>
                <a:effectLst>
                  <a:outerShdw blurRad="38100" dist="38100" dir="2700000" algn="tl">
                    <a:srgbClr val="000000"/>
                  </a:outerShdw>
                </a:effectLst>
                <a:latin typeface="Garamond"/>
                <a:ea typeface="Garamond"/>
                <a:cs typeface="Garamond"/>
                <a:sym typeface="Garamond"/>
              </a:defRPr>
            </a:lvl8pPr>
            <a:lvl9pPr marR="0" lvl="8" algn="ctr" rtl="0">
              <a:spcBef>
                <a:spcPts val="0"/>
              </a:spcBef>
              <a:spcAft>
                <a:spcPts val="0"/>
              </a:spcAft>
              <a:buSzPts val="1400"/>
              <a:buNone/>
              <a:defRPr sz="4400" b="1" i="0" u="none" strike="noStrike" cap="none">
                <a:solidFill>
                  <a:schemeClr val="lt2"/>
                </a:solidFill>
                <a:effectLst>
                  <a:outerShdw blurRad="38100" dist="38100" dir="2700000" algn="tl">
                    <a:srgbClr val="000000"/>
                  </a:outerShdw>
                </a:effectLst>
                <a:latin typeface="Garamond"/>
                <a:ea typeface="Garamond"/>
                <a:cs typeface="Garamond"/>
                <a:sym typeface="Garamond"/>
              </a:defRPr>
            </a:lvl9pPr>
          </a:lstStyle>
          <a:p>
            <a:endParaRPr/>
          </a:p>
        </p:txBody>
      </p:sp>
      <p:sp>
        <p:nvSpPr>
          <p:cNvPr id="20" name="Shape 20"/>
          <p:cNvSpPr txBox="1">
            <a:spLocks noGrp="1"/>
          </p:cNvSpPr>
          <p:nvPr>
            <p:ph type="body" idx="1"/>
          </p:nvPr>
        </p:nvSpPr>
        <p:spPr>
          <a:xfrm>
            <a:off x="457200" y="1600200"/>
            <a:ext cx="8229600" cy="4526100"/>
          </a:xfrm>
          <a:prstGeom prst="rect">
            <a:avLst/>
          </a:prstGeom>
          <a:noFill/>
          <a:ln>
            <a:noFill/>
          </a:ln>
        </p:spPr>
        <p:txBody>
          <a:bodyPr spcFirstLastPara="1" wrap="square" lIns="91425" tIns="91425" rIns="91425" bIns="91425" anchor="t" anchorCtr="0"/>
          <a:lstStyle>
            <a:lvl1pPr marL="457200" marR="0" lvl="0" indent="-370840" algn="l" rtl="0">
              <a:spcBef>
                <a:spcPts val="640"/>
              </a:spcBef>
              <a:spcAft>
                <a:spcPts val="0"/>
              </a:spcAft>
              <a:buClr>
                <a:schemeClr val="hlink"/>
              </a:buClr>
              <a:buSzPts val="2240"/>
              <a:buFont typeface="Noto Sans Symbols"/>
              <a:buChar char="■"/>
              <a:defRPr sz="3200" b="0" i="0" u="none" strike="noStrike" cap="none">
                <a:solidFill>
                  <a:schemeClr val="lt1"/>
                </a:solidFill>
                <a:effectLst>
                  <a:outerShdw blurRad="38100" dist="38100" dir="2700000" algn="tl">
                    <a:srgbClr val="000000"/>
                  </a:outerShdw>
                </a:effectLst>
                <a:latin typeface="Garamond"/>
                <a:ea typeface="Garamond"/>
                <a:cs typeface="Garamond"/>
                <a:sym typeface="Garamond"/>
              </a:defRPr>
            </a:lvl1pPr>
            <a:lvl2pPr marL="914400" marR="0" lvl="1" indent="-353060" algn="l" rtl="0">
              <a:spcBef>
                <a:spcPts val="560"/>
              </a:spcBef>
              <a:spcAft>
                <a:spcPts val="0"/>
              </a:spcAft>
              <a:buClr>
                <a:schemeClr val="accent2"/>
              </a:buClr>
              <a:buSzPts val="1960"/>
              <a:buFont typeface="Noto Sans Symbols"/>
              <a:buChar char="■"/>
              <a:defRPr sz="2800" b="0" i="0" u="none" strike="noStrike" cap="none">
                <a:solidFill>
                  <a:schemeClr val="lt1"/>
                </a:solidFill>
                <a:effectLst>
                  <a:outerShdw blurRad="38100" dist="38100" dir="2700000" algn="tl">
                    <a:srgbClr val="000000"/>
                  </a:outerShdw>
                </a:effectLst>
                <a:latin typeface="Garamond"/>
                <a:ea typeface="Garamond"/>
                <a:cs typeface="Garamond"/>
                <a:sym typeface="Garamond"/>
              </a:defRPr>
            </a:lvl2pPr>
            <a:lvl3pPr marL="1371600" marR="0" lvl="2" indent="-335280" algn="l" rtl="0">
              <a:spcBef>
                <a:spcPts val="480"/>
              </a:spcBef>
              <a:spcAft>
                <a:spcPts val="0"/>
              </a:spcAft>
              <a:buClr>
                <a:schemeClr val="lt2"/>
              </a:buClr>
              <a:buSzPts val="1680"/>
              <a:buFont typeface="Noto Sans Symbols"/>
              <a:buChar char="■"/>
              <a:defRPr sz="2400" b="0" i="0" u="none" strike="noStrike" cap="none">
                <a:solidFill>
                  <a:schemeClr val="lt1"/>
                </a:solidFill>
                <a:effectLst>
                  <a:outerShdw blurRad="38100" dist="38100" dir="2700000" algn="tl">
                    <a:srgbClr val="000000"/>
                  </a:outerShdw>
                </a:effectLst>
                <a:latin typeface="Garamond"/>
                <a:ea typeface="Garamond"/>
                <a:cs typeface="Garamond"/>
                <a:sym typeface="Garamond"/>
              </a:defRPr>
            </a:lvl3pPr>
            <a:lvl4pPr marL="1828800" marR="0" lvl="3" indent="-317500" algn="l" rtl="0">
              <a:spcBef>
                <a:spcPts val="400"/>
              </a:spcBef>
              <a:spcAft>
                <a:spcPts val="0"/>
              </a:spcAft>
              <a:buClr>
                <a:schemeClr val="accent2"/>
              </a:buClr>
              <a:buSzPts val="1400"/>
              <a:buFont typeface="Noto Sans Symbols"/>
              <a:buChar char="■"/>
              <a:defRPr sz="2000" b="0" i="0" u="none" strike="noStrike" cap="none">
                <a:solidFill>
                  <a:schemeClr val="lt1"/>
                </a:solidFill>
                <a:effectLst>
                  <a:outerShdw blurRad="38100" dist="38100" dir="2700000" algn="tl">
                    <a:srgbClr val="000000"/>
                  </a:outerShdw>
                </a:effectLst>
                <a:latin typeface="Garamond"/>
                <a:ea typeface="Garamond"/>
                <a:cs typeface="Garamond"/>
                <a:sym typeface="Garamond"/>
              </a:defRPr>
            </a:lvl4pPr>
            <a:lvl5pPr marL="2286000" marR="0" lvl="4" indent="-317500" algn="l" rtl="0">
              <a:spcBef>
                <a:spcPts val="400"/>
              </a:spcBef>
              <a:spcAft>
                <a:spcPts val="0"/>
              </a:spcAft>
              <a:buClr>
                <a:schemeClr val="hlink"/>
              </a:buClr>
              <a:buSzPts val="1400"/>
              <a:buFont typeface="Noto Sans Symbols"/>
              <a:buChar char="■"/>
              <a:defRPr sz="2000" b="0" i="0" u="none" strike="noStrike" cap="none">
                <a:solidFill>
                  <a:schemeClr val="lt1"/>
                </a:solidFill>
                <a:effectLst>
                  <a:outerShdw blurRad="38100" dist="38100" dir="2700000" algn="tl">
                    <a:srgbClr val="000000"/>
                  </a:outerShdw>
                </a:effectLst>
                <a:latin typeface="Garamond"/>
                <a:ea typeface="Garamond"/>
                <a:cs typeface="Garamond"/>
                <a:sym typeface="Garamond"/>
              </a:defRPr>
            </a:lvl5pPr>
            <a:lvl6pPr marL="2743200" marR="0" lvl="5" indent="-317500" algn="l" rtl="0">
              <a:spcBef>
                <a:spcPts val="400"/>
              </a:spcBef>
              <a:spcAft>
                <a:spcPts val="0"/>
              </a:spcAft>
              <a:buClr>
                <a:schemeClr val="hlink"/>
              </a:buClr>
              <a:buSzPts val="1400"/>
              <a:buFont typeface="Noto Sans Symbols"/>
              <a:buChar char="■"/>
              <a:defRPr sz="2000" b="0" i="0" u="none" strike="noStrike" cap="none">
                <a:solidFill>
                  <a:schemeClr val="lt1"/>
                </a:solidFill>
                <a:effectLst>
                  <a:outerShdw blurRad="38100" dist="38100" dir="2700000" algn="tl">
                    <a:srgbClr val="000000"/>
                  </a:outerShdw>
                </a:effectLst>
                <a:latin typeface="Garamond"/>
                <a:ea typeface="Garamond"/>
                <a:cs typeface="Garamond"/>
                <a:sym typeface="Garamond"/>
              </a:defRPr>
            </a:lvl6pPr>
            <a:lvl7pPr marL="3200400" marR="0" lvl="6" indent="-317500" algn="l" rtl="0">
              <a:spcBef>
                <a:spcPts val="400"/>
              </a:spcBef>
              <a:spcAft>
                <a:spcPts val="0"/>
              </a:spcAft>
              <a:buClr>
                <a:schemeClr val="hlink"/>
              </a:buClr>
              <a:buSzPts val="1400"/>
              <a:buFont typeface="Noto Sans Symbols"/>
              <a:buChar char="■"/>
              <a:defRPr sz="2000" b="0" i="0" u="none" strike="noStrike" cap="none">
                <a:solidFill>
                  <a:schemeClr val="lt1"/>
                </a:solidFill>
                <a:effectLst>
                  <a:outerShdw blurRad="38100" dist="38100" dir="2700000" algn="tl">
                    <a:srgbClr val="000000"/>
                  </a:outerShdw>
                </a:effectLst>
                <a:latin typeface="Garamond"/>
                <a:ea typeface="Garamond"/>
                <a:cs typeface="Garamond"/>
                <a:sym typeface="Garamond"/>
              </a:defRPr>
            </a:lvl7pPr>
            <a:lvl8pPr marL="3657600" marR="0" lvl="7" indent="-317500" algn="l" rtl="0">
              <a:spcBef>
                <a:spcPts val="400"/>
              </a:spcBef>
              <a:spcAft>
                <a:spcPts val="0"/>
              </a:spcAft>
              <a:buClr>
                <a:schemeClr val="hlink"/>
              </a:buClr>
              <a:buSzPts val="1400"/>
              <a:buFont typeface="Noto Sans Symbols"/>
              <a:buChar char="■"/>
              <a:defRPr sz="2000" b="0" i="0" u="none" strike="noStrike" cap="none">
                <a:solidFill>
                  <a:schemeClr val="lt1"/>
                </a:solidFill>
                <a:effectLst>
                  <a:outerShdw blurRad="38100" dist="38100" dir="2700000" algn="tl">
                    <a:srgbClr val="000000"/>
                  </a:outerShdw>
                </a:effectLst>
                <a:latin typeface="Garamond"/>
                <a:ea typeface="Garamond"/>
                <a:cs typeface="Garamond"/>
                <a:sym typeface="Garamond"/>
              </a:defRPr>
            </a:lvl8pPr>
            <a:lvl9pPr marL="4114800" marR="0" lvl="8" indent="-317500" algn="l" rtl="0">
              <a:spcBef>
                <a:spcPts val="400"/>
              </a:spcBef>
              <a:spcAft>
                <a:spcPts val="0"/>
              </a:spcAft>
              <a:buClr>
                <a:schemeClr val="hlink"/>
              </a:buClr>
              <a:buSzPts val="1400"/>
              <a:buFont typeface="Noto Sans Symbols"/>
              <a:buChar char="■"/>
              <a:defRPr sz="2000" b="0" i="0" u="none" strike="noStrike" cap="none">
                <a:solidFill>
                  <a:schemeClr val="lt1"/>
                </a:solidFill>
                <a:effectLst>
                  <a:outerShdw blurRad="38100" dist="38100" dir="2700000" algn="tl">
                    <a:srgbClr val="000000"/>
                  </a:outerShdw>
                </a:effectLst>
                <a:latin typeface="Garamond"/>
                <a:ea typeface="Garamond"/>
                <a:cs typeface="Garamond"/>
                <a:sym typeface="Garamond"/>
              </a:defRPr>
            </a:lvl9pPr>
          </a:lstStyle>
          <a:p>
            <a:endParaRPr/>
          </a:p>
        </p:txBody>
      </p:sp>
      <p:sp>
        <p:nvSpPr>
          <p:cNvPr id="21" name="Shape 21"/>
          <p:cNvSpPr txBox="1">
            <a:spLocks noGrp="1"/>
          </p:cNvSpPr>
          <p:nvPr>
            <p:ph type="dt" idx="10"/>
          </p:nvPr>
        </p:nvSpPr>
        <p:spPr>
          <a:xfrm>
            <a:off x="457200" y="6248400"/>
            <a:ext cx="2133600" cy="476400"/>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SzPts val="1400"/>
              <a:buNone/>
              <a:defRPr sz="1200" b="0" i="0" u="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lt1"/>
                </a:solidFill>
                <a:latin typeface="Garamond"/>
                <a:ea typeface="Garamond"/>
                <a:cs typeface="Garamond"/>
                <a:sym typeface="Garamond"/>
              </a:defRPr>
            </a:lvl2pPr>
            <a:lvl3pPr marR="0" lvl="2" algn="l" rtl="0">
              <a:lnSpc>
                <a:spcPct val="100000"/>
              </a:lnSpc>
              <a:spcBef>
                <a:spcPts val="0"/>
              </a:spcBef>
              <a:spcAft>
                <a:spcPts val="0"/>
              </a:spcAft>
              <a:buSzPts val="1400"/>
              <a:buNone/>
              <a:defRPr sz="1800" b="0" i="0" u="none" strike="noStrike" cap="none">
                <a:solidFill>
                  <a:schemeClr val="lt1"/>
                </a:solidFill>
                <a:latin typeface="Garamond"/>
                <a:ea typeface="Garamond"/>
                <a:cs typeface="Garamond"/>
                <a:sym typeface="Garamond"/>
              </a:defRPr>
            </a:lvl3pPr>
            <a:lvl4pPr marR="0" lvl="3" algn="l" rtl="0">
              <a:lnSpc>
                <a:spcPct val="100000"/>
              </a:lnSpc>
              <a:spcBef>
                <a:spcPts val="0"/>
              </a:spcBef>
              <a:spcAft>
                <a:spcPts val="0"/>
              </a:spcAft>
              <a:buSzPts val="1400"/>
              <a:buNone/>
              <a:defRPr sz="1800" b="0" i="0" u="none" strike="noStrike" cap="none">
                <a:solidFill>
                  <a:schemeClr val="lt1"/>
                </a:solidFill>
                <a:latin typeface="Garamond"/>
                <a:ea typeface="Garamond"/>
                <a:cs typeface="Garamond"/>
                <a:sym typeface="Garamond"/>
              </a:defRPr>
            </a:lvl4pPr>
            <a:lvl5pPr marR="0" lvl="4" algn="l" rtl="0">
              <a:lnSpc>
                <a:spcPct val="100000"/>
              </a:lnSpc>
              <a:spcBef>
                <a:spcPts val="0"/>
              </a:spcBef>
              <a:spcAft>
                <a:spcPts val="0"/>
              </a:spcAft>
              <a:buSzPts val="1400"/>
              <a:buNone/>
              <a:defRPr sz="1800" b="0" i="0" u="none" strike="noStrike" cap="none">
                <a:solidFill>
                  <a:schemeClr val="lt1"/>
                </a:solidFill>
                <a:latin typeface="Garamond"/>
                <a:ea typeface="Garamond"/>
                <a:cs typeface="Garamond"/>
                <a:sym typeface="Garamond"/>
              </a:defRPr>
            </a:lvl5pPr>
            <a:lvl6pPr marR="0" lvl="5" algn="l" rtl="0">
              <a:lnSpc>
                <a:spcPct val="100000"/>
              </a:lnSpc>
              <a:spcBef>
                <a:spcPts val="0"/>
              </a:spcBef>
              <a:spcAft>
                <a:spcPts val="0"/>
              </a:spcAft>
              <a:buSzPts val="1400"/>
              <a:buNone/>
              <a:defRPr sz="1800" b="0" i="0" u="none" strike="noStrike" cap="none">
                <a:solidFill>
                  <a:schemeClr val="lt1"/>
                </a:solidFill>
                <a:latin typeface="Garamond"/>
                <a:ea typeface="Garamond"/>
                <a:cs typeface="Garamond"/>
                <a:sym typeface="Garamond"/>
              </a:defRPr>
            </a:lvl6pPr>
            <a:lvl7pPr marR="0" lvl="6" algn="l" rtl="0">
              <a:lnSpc>
                <a:spcPct val="100000"/>
              </a:lnSpc>
              <a:spcBef>
                <a:spcPts val="0"/>
              </a:spcBef>
              <a:spcAft>
                <a:spcPts val="0"/>
              </a:spcAft>
              <a:buSzPts val="1400"/>
              <a:buNone/>
              <a:defRPr sz="1800" b="0" i="0" u="none" strike="noStrike" cap="none">
                <a:solidFill>
                  <a:schemeClr val="lt1"/>
                </a:solidFill>
                <a:latin typeface="Garamond"/>
                <a:ea typeface="Garamond"/>
                <a:cs typeface="Garamond"/>
                <a:sym typeface="Garamond"/>
              </a:defRPr>
            </a:lvl7pPr>
            <a:lvl8pPr marR="0" lvl="7" algn="l" rtl="0">
              <a:lnSpc>
                <a:spcPct val="100000"/>
              </a:lnSpc>
              <a:spcBef>
                <a:spcPts val="0"/>
              </a:spcBef>
              <a:spcAft>
                <a:spcPts val="0"/>
              </a:spcAft>
              <a:buSzPts val="1400"/>
              <a:buNone/>
              <a:defRPr sz="1800" b="0" i="0" u="none" strike="noStrike" cap="none">
                <a:solidFill>
                  <a:schemeClr val="lt1"/>
                </a:solidFill>
                <a:latin typeface="Garamond"/>
                <a:ea typeface="Garamond"/>
                <a:cs typeface="Garamond"/>
                <a:sym typeface="Garamond"/>
              </a:defRPr>
            </a:lvl8pPr>
            <a:lvl9pPr marR="0" lvl="8" algn="l" rtl="0">
              <a:lnSpc>
                <a:spcPct val="100000"/>
              </a:lnSpc>
              <a:spcBef>
                <a:spcPts val="0"/>
              </a:spcBef>
              <a:spcAft>
                <a:spcPts val="0"/>
              </a:spcAft>
              <a:buSzPts val="1400"/>
              <a:buNone/>
              <a:defRPr sz="1800" b="0" i="0" u="none" strike="noStrike" cap="none">
                <a:solidFill>
                  <a:schemeClr val="lt1"/>
                </a:solidFill>
                <a:latin typeface="Garamond"/>
                <a:ea typeface="Garamond"/>
                <a:cs typeface="Garamond"/>
                <a:sym typeface="Garamond"/>
              </a:defRPr>
            </a:lvl9pPr>
          </a:lstStyle>
          <a:p>
            <a:endParaRPr/>
          </a:p>
        </p:txBody>
      </p:sp>
      <p:sp>
        <p:nvSpPr>
          <p:cNvPr id="22" name="Shape 22"/>
          <p:cNvSpPr txBox="1">
            <a:spLocks noGrp="1"/>
          </p:cNvSpPr>
          <p:nvPr>
            <p:ph type="ftr" idx="11"/>
          </p:nvPr>
        </p:nvSpPr>
        <p:spPr>
          <a:xfrm>
            <a:off x="3124200" y="6251575"/>
            <a:ext cx="2895600" cy="476400"/>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SzPts val="1400"/>
              <a:buNone/>
              <a:defRPr sz="1800" b="0" i="0" u="none">
                <a:solidFill>
                  <a:schemeClr val="lt1"/>
                </a:solidFill>
                <a:latin typeface="Garamond"/>
                <a:ea typeface="Garamond"/>
                <a:cs typeface="Garamond"/>
                <a:sym typeface="Garamond"/>
              </a:defRPr>
            </a:lvl1pPr>
            <a:lvl2pPr marR="0" lvl="1" algn="l" rtl="0">
              <a:lnSpc>
                <a:spcPct val="100000"/>
              </a:lnSpc>
              <a:spcBef>
                <a:spcPts val="0"/>
              </a:spcBef>
              <a:spcAft>
                <a:spcPts val="0"/>
              </a:spcAft>
              <a:buSzPts val="1400"/>
              <a:buNone/>
              <a:defRPr sz="1800" b="0" i="0" u="none" strike="noStrike" cap="none">
                <a:solidFill>
                  <a:schemeClr val="lt1"/>
                </a:solidFill>
                <a:latin typeface="Garamond"/>
                <a:ea typeface="Garamond"/>
                <a:cs typeface="Garamond"/>
                <a:sym typeface="Garamond"/>
              </a:defRPr>
            </a:lvl2pPr>
            <a:lvl3pPr marR="0" lvl="2" algn="l" rtl="0">
              <a:lnSpc>
                <a:spcPct val="100000"/>
              </a:lnSpc>
              <a:spcBef>
                <a:spcPts val="0"/>
              </a:spcBef>
              <a:spcAft>
                <a:spcPts val="0"/>
              </a:spcAft>
              <a:buSzPts val="1400"/>
              <a:buNone/>
              <a:defRPr sz="1800" b="0" i="0" u="none" strike="noStrike" cap="none">
                <a:solidFill>
                  <a:schemeClr val="lt1"/>
                </a:solidFill>
                <a:latin typeface="Garamond"/>
                <a:ea typeface="Garamond"/>
                <a:cs typeface="Garamond"/>
                <a:sym typeface="Garamond"/>
              </a:defRPr>
            </a:lvl3pPr>
            <a:lvl4pPr marR="0" lvl="3" algn="l" rtl="0">
              <a:lnSpc>
                <a:spcPct val="100000"/>
              </a:lnSpc>
              <a:spcBef>
                <a:spcPts val="0"/>
              </a:spcBef>
              <a:spcAft>
                <a:spcPts val="0"/>
              </a:spcAft>
              <a:buSzPts val="1400"/>
              <a:buNone/>
              <a:defRPr sz="1800" b="0" i="0" u="none" strike="noStrike" cap="none">
                <a:solidFill>
                  <a:schemeClr val="lt1"/>
                </a:solidFill>
                <a:latin typeface="Garamond"/>
                <a:ea typeface="Garamond"/>
                <a:cs typeface="Garamond"/>
                <a:sym typeface="Garamond"/>
              </a:defRPr>
            </a:lvl4pPr>
            <a:lvl5pPr marR="0" lvl="4" algn="l" rtl="0">
              <a:lnSpc>
                <a:spcPct val="100000"/>
              </a:lnSpc>
              <a:spcBef>
                <a:spcPts val="0"/>
              </a:spcBef>
              <a:spcAft>
                <a:spcPts val="0"/>
              </a:spcAft>
              <a:buSzPts val="1400"/>
              <a:buNone/>
              <a:defRPr sz="1800" b="0" i="0" u="none" strike="noStrike" cap="none">
                <a:solidFill>
                  <a:schemeClr val="lt1"/>
                </a:solidFill>
                <a:latin typeface="Garamond"/>
                <a:ea typeface="Garamond"/>
                <a:cs typeface="Garamond"/>
                <a:sym typeface="Garamond"/>
              </a:defRPr>
            </a:lvl5pPr>
            <a:lvl6pPr marR="0" lvl="5" algn="l" rtl="0">
              <a:lnSpc>
                <a:spcPct val="100000"/>
              </a:lnSpc>
              <a:spcBef>
                <a:spcPts val="0"/>
              </a:spcBef>
              <a:spcAft>
                <a:spcPts val="0"/>
              </a:spcAft>
              <a:buSzPts val="1400"/>
              <a:buNone/>
              <a:defRPr sz="1800" b="0" i="0" u="none" strike="noStrike" cap="none">
                <a:solidFill>
                  <a:schemeClr val="lt1"/>
                </a:solidFill>
                <a:latin typeface="Garamond"/>
                <a:ea typeface="Garamond"/>
                <a:cs typeface="Garamond"/>
                <a:sym typeface="Garamond"/>
              </a:defRPr>
            </a:lvl6pPr>
            <a:lvl7pPr marR="0" lvl="6" algn="l" rtl="0">
              <a:lnSpc>
                <a:spcPct val="100000"/>
              </a:lnSpc>
              <a:spcBef>
                <a:spcPts val="0"/>
              </a:spcBef>
              <a:spcAft>
                <a:spcPts val="0"/>
              </a:spcAft>
              <a:buSzPts val="1400"/>
              <a:buNone/>
              <a:defRPr sz="1800" b="0" i="0" u="none" strike="noStrike" cap="none">
                <a:solidFill>
                  <a:schemeClr val="lt1"/>
                </a:solidFill>
                <a:latin typeface="Garamond"/>
                <a:ea typeface="Garamond"/>
                <a:cs typeface="Garamond"/>
                <a:sym typeface="Garamond"/>
              </a:defRPr>
            </a:lvl7pPr>
            <a:lvl8pPr marR="0" lvl="7" algn="l" rtl="0">
              <a:lnSpc>
                <a:spcPct val="100000"/>
              </a:lnSpc>
              <a:spcBef>
                <a:spcPts val="0"/>
              </a:spcBef>
              <a:spcAft>
                <a:spcPts val="0"/>
              </a:spcAft>
              <a:buSzPts val="1400"/>
              <a:buNone/>
              <a:defRPr sz="1800" b="0" i="0" u="none" strike="noStrike" cap="none">
                <a:solidFill>
                  <a:schemeClr val="lt1"/>
                </a:solidFill>
                <a:latin typeface="Garamond"/>
                <a:ea typeface="Garamond"/>
                <a:cs typeface="Garamond"/>
                <a:sym typeface="Garamond"/>
              </a:defRPr>
            </a:lvl8pPr>
            <a:lvl9pPr marR="0" lvl="8" algn="l" rtl="0">
              <a:lnSpc>
                <a:spcPct val="100000"/>
              </a:lnSpc>
              <a:spcBef>
                <a:spcPts val="0"/>
              </a:spcBef>
              <a:spcAft>
                <a:spcPts val="0"/>
              </a:spcAft>
              <a:buSzPts val="1400"/>
              <a:buNone/>
              <a:defRPr sz="1800" b="0" i="0" u="none" strike="noStrike" cap="none">
                <a:solidFill>
                  <a:schemeClr val="lt1"/>
                </a:solidFill>
                <a:latin typeface="Garamond"/>
                <a:ea typeface="Garamond"/>
                <a:cs typeface="Garamond"/>
                <a:sym typeface="Garamond"/>
              </a:defRPr>
            </a:lvl9pPr>
          </a:lstStyle>
          <a:p>
            <a:endParaRPr/>
          </a:p>
        </p:txBody>
      </p:sp>
      <p:sp>
        <p:nvSpPr>
          <p:cNvPr id="23" name="Shape 23"/>
          <p:cNvSpPr txBox="1">
            <a:spLocks noGrp="1"/>
          </p:cNvSpPr>
          <p:nvPr>
            <p:ph type="sldNum" idx="12"/>
          </p:nvPr>
        </p:nvSpPr>
        <p:spPr>
          <a:xfrm>
            <a:off x="6553200" y="6254750"/>
            <a:ext cx="2133600" cy="476400"/>
          </a:xfrm>
          <a:prstGeom prst="rect">
            <a:avLst/>
          </a:prstGeom>
          <a:noFill/>
          <a:ln>
            <a:noFill/>
          </a:ln>
        </p:spPr>
        <p:txBody>
          <a:bodyPr spcFirstLastPara="1" wrap="square" lIns="91425" tIns="45700" rIns="91425" bIns="45700" anchor="b" anchorCtr="0">
            <a:noAutofit/>
          </a:bodyPr>
          <a:lstStyle>
            <a:lvl1pPr marL="0" marR="0" lvl="0" indent="0" algn="r"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sz="1400">
              <a:solidFill>
                <a:srgbClr val="000000"/>
              </a:solidFill>
            </a:endParaRPr>
          </a:p>
        </p:txBody>
      </p:sp>
    </p:spTree>
  </p:cSld>
  <p:clrMap bg1="lt1" tx1="dk1" bg2="dk2" tx2="lt2" accent1="accent1" accent2="accent2" accent3="accent3" accent4="accent4" accent5="accent5" accent6="accent6" hlink="hlink" folHlink="folHlink"/>
  <p:sldLayoutIdLst>
    <p:sldLayoutId id="2147483648" r:id="rId1"/>
  </p:sldLayoutIdLst>
  <p:transition>
    <p:push/>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30"/>
        <p:cNvGrpSpPr/>
        <p:nvPr/>
      </p:nvGrpSpPr>
      <p:grpSpPr>
        <a:xfrm>
          <a:off x="0" y="0"/>
          <a:ext cx="0" cy="0"/>
          <a:chOff x="0" y="0"/>
          <a:chExt cx="0" cy="0"/>
        </a:xfrm>
      </p:grpSpPr>
      <p:sp>
        <p:nvSpPr>
          <p:cNvPr id="31" name="Shape 31"/>
          <p:cNvSpPr txBox="1">
            <a:spLocks noGrp="1"/>
          </p:cNvSpPr>
          <p:nvPr>
            <p:ph type="dt" idx="10"/>
          </p:nvPr>
        </p:nvSpPr>
        <p:spPr>
          <a:xfrm>
            <a:off x="457200" y="6251575"/>
            <a:ext cx="2133600" cy="476400"/>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SzPts val="1400"/>
              <a:buNone/>
              <a:defRPr sz="1200" b="0" i="0" u="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lt1"/>
                </a:solidFill>
                <a:latin typeface="Garamond"/>
                <a:ea typeface="Garamond"/>
                <a:cs typeface="Garamond"/>
                <a:sym typeface="Garamond"/>
              </a:defRPr>
            </a:lvl2pPr>
            <a:lvl3pPr marR="0" lvl="2" algn="l" rtl="0">
              <a:lnSpc>
                <a:spcPct val="100000"/>
              </a:lnSpc>
              <a:spcBef>
                <a:spcPts val="0"/>
              </a:spcBef>
              <a:spcAft>
                <a:spcPts val="0"/>
              </a:spcAft>
              <a:buSzPts val="1400"/>
              <a:buNone/>
              <a:defRPr sz="1800" b="0" i="0" u="none" strike="noStrike" cap="none">
                <a:solidFill>
                  <a:schemeClr val="lt1"/>
                </a:solidFill>
                <a:latin typeface="Garamond"/>
                <a:ea typeface="Garamond"/>
                <a:cs typeface="Garamond"/>
                <a:sym typeface="Garamond"/>
              </a:defRPr>
            </a:lvl3pPr>
            <a:lvl4pPr marR="0" lvl="3" algn="l" rtl="0">
              <a:lnSpc>
                <a:spcPct val="100000"/>
              </a:lnSpc>
              <a:spcBef>
                <a:spcPts val="0"/>
              </a:spcBef>
              <a:spcAft>
                <a:spcPts val="0"/>
              </a:spcAft>
              <a:buSzPts val="1400"/>
              <a:buNone/>
              <a:defRPr sz="1800" b="0" i="0" u="none" strike="noStrike" cap="none">
                <a:solidFill>
                  <a:schemeClr val="lt1"/>
                </a:solidFill>
                <a:latin typeface="Garamond"/>
                <a:ea typeface="Garamond"/>
                <a:cs typeface="Garamond"/>
                <a:sym typeface="Garamond"/>
              </a:defRPr>
            </a:lvl4pPr>
            <a:lvl5pPr marR="0" lvl="4" algn="l" rtl="0">
              <a:lnSpc>
                <a:spcPct val="100000"/>
              </a:lnSpc>
              <a:spcBef>
                <a:spcPts val="0"/>
              </a:spcBef>
              <a:spcAft>
                <a:spcPts val="0"/>
              </a:spcAft>
              <a:buSzPts val="1400"/>
              <a:buNone/>
              <a:defRPr sz="1800" b="0" i="0" u="none" strike="noStrike" cap="none">
                <a:solidFill>
                  <a:schemeClr val="lt1"/>
                </a:solidFill>
                <a:latin typeface="Garamond"/>
                <a:ea typeface="Garamond"/>
                <a:cs typeface="Garamond"/>
                <a:sym typeface="Garamond"/>
              </a:defRPr>
            </a:lvl5pPr>
            <a:lvl6pPr marR="0" lvl="5" algn="l" rtl="0">
              <a:lnSpc>
                <a:spcPct val="100000"/>
              </a:lnSpc>
              <a:spcBef>
                <a:spcPts val="0"/>
              </a:spcBef>
              <a:spcAft>
                <a:spcPts val="0"/>
              </a:spcAft>
              <a:buSzPts val="1400"/>
              <a:buNone/>
              <a:defRPr sz="1800" b="0" i="0" u="none" strike="noStrike" cap="none">
                <a:solidFill>
                  <a:schemeClr val="lt1"/>
                </a:solidFill>
                <a:latin typeface="Garamond"/>
                <a:ea typeface="Garamond"/>
                <a:cs typeface="Garamond"/>
                <a:sym typeface="Garamond"/>
              </a:defRPr>
            </a:lvl6pPr>
            <a:lvl7pPr marR="0" lvl="6" algn="l" rtl="0">
              <a:lnSpc>
                <a:spcPct val="100000"/>
              </a:lnSpc>
              <a:spcBef>
                <a:spcPts val="0"/>
              </a:spcBef>
              <a:spcAft>
                <a:spcPts val="0"/>
              </a:spcAft>
              <a:buSzPts val="1400"/>
              <a:buNone/>
              <a:defRPr sz="1800" b="0" i="0" u="none" strike="noStrike" cap="none">
                <a:solidFill>
                  <a:schemeClr val="lt1"/>
                </a:solidFill>
                <a:latin typeface="Garamond"/>
                <a:ea typeface="Garamond"/>
                <a:cs typeface="Garamond"/>
                <a:sym typeface="Garamond"/>
              </a:defRPr>
            </a:lvl7pPr>
            <a:lvl8pPr marR="0" lvl="7" algn="l" rtl="0">
              <a:lnSpc>
                <a:spcPct val="100000"/>
              </a:lnSpc>
              <a:spcBef>
                <a:spcPts val="0"/>
              </a:spcBef>
              <a:spcAft>
                <a:spcPts val="0"/>
              </a:spcAft>
              <a:buSzPts val="1400"/>
              <a:buNone/>
              <a:defRPr sz="1800" b="0" i="0" u="none" strike="noStrike" cap="none">
                <a:solidFill>
                  <a:schemeClr val="lt1"/>
                </a:solidFill>
                <a:latin typeface="Garamond"/>
                <a:ea typeface="Garamond"/>
                <a:cs typeface="Garamond"/>
                <a:sym typeface="Garamond"/>
              </a:defRPr>
            </a:lvl8pPr>
            <a:lvl9pPr marR="0" lvl="8" algn="l" rtl="0">
              <a:lnSpc>
                <a:spcPct val="100000"/>
              </a:lnSpc>
              <a:spcBef>
                <a:spcPts val="0"/>
              </a:spcBef>
              <a:spcAft>
                <a:spcPts val="0"/>
              </a:spcAft>
              <a:buSzPts val="1400"/>
              <a:buNone/>
              <a:defRPr sz="1800" b="0" i="0" u="none" strike="noStrike" cap="none">
                <a:solidFill>
                  <a:schemeClr val="lt1"/>
                </a:solidFill>
                <a:latin typeface="Garamond"/>
                <a:ea typeface="Garamond"/>
                <a:cs typeface="Garamond"/>
                <a:sym typeface="Garamond"/>
              </a:defRPr>
            </a:lvl9pPr>
          </a:lstStyle>
          <a:p>
            <a:endParaRPr/>
          </a:p>
        </p:txBody>
      </p:sp>
      <p:sp>
        <p:nvSpPr>
          <p:cNvPr id="32" name="Shape 32"/>
          <p:cNvSpPr txBox="1">
            <a:spLocks noGrp="1"/>
          </p:cNvSpPr>
          <p:nvPr>
            <p:ph type="sldNum" idx="12"/>
          </p:nvPr>
        </p:nvSpPr>
        <p:spPr>
          <a:xfrm>
            <a:off x="6553200" y="6248400"/>
            <a:ext cx="2133600" cy="476400"/>
          </a:xfrm>
          <a:prstGeom prst="rect">
            <a:avLst/>
          </a:prstGeom>
          <a:noFill/>
          <a:ln>
            <a:noFill/>
          </a:ln>
        </p:spPr>
        <p:txBody>
          <a:bodyPr spcFirstLastPara="1" wrap="square" lIns="91425" tIns="45700" rIns="91425" bIns="45700" anchor="b" anchorCtr="0">
            <a:noAutofit/>
          </a:bodyPr>
          <a:lstStyle>
            <a:lvl1pPr marL="0" marR="0" lvl="0" indent="0" algn="r"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sz="1400">
              <a:solidFill>
                <a:srgbClr val="000000"/>
              </a:solidFill>
            </a:endParaRPr>
          </a:p>
        </p:txBody>
      </p:sp>
      <p:grpSp>
        <p:nvGrpSpPr>
          <p:cNvPr id="33" name="Shape 33"/>
          <p:cNvGrpSpPr/>
          <p:nvPr/>
        </p:nvGrpSpPr>
        <p:grpSpPr>
          <a:xfrm>
            <a:off x="0" y="0"/>
            <a:ext cx="9140821" cy="6850063"/>
            <a:chOff x="0" y="0"/>
            <a:chExt cx="9140821" cy="6850063"/>
          </a:xfrm>
        </p:grpSpPr>
        <p:grpSp>
          <p:nvGrpSpPr>
            <p:cNvPr id="34" name="Shape 34"/>
            <p:cNvGrpSpPr/>
            <p:nvPr/>
          </p:nvGrpSpPr>
          <p:grpSpPr>
            <a:xfrm>
              <a:off x="2743200" y="3540125"/>
              <a:ext cx="6392863" cy="3309938"/>
              <a:chOff x="2743200" y="3540125"/>
              <a:chExt cx="6392863" cy="3309938"/>
            </a:xfrm>
          </p:grpSpPr>
          <p:sp>
            <p:nvSpPr>
              <p:cNvPr id="35" name="Shape 35"/>
              <p:cNvSpPr/>
              <p:nvPr/>
            </p:nvSpPr>
            <p:spPr>
              <a:xfrm>
                <a:off x="2743200" y="4197350"/>
                <a:ext cx="4575175" cy="2652713"/>
              </a:xfrm>
              <a:custGeom>
                <a:avLst/>
                <a:gdLst/>
                <a:ahLst/>
                <a:cxnLst/>
                <a:rect l="0" t="0" r="0" b="0"/>
                <a:pathLst>
                  <a:path w="2882" h="1671" extrusionOk="0">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a:gsLst>
                  <a:gs pos="0">
                    <a:schemeClr val="dk2"/>
                  </a:gs>
                  <a:gs pos="100000">
                    <a:srgbClr val="002E8B"/>
                  </a:gs>
                </a:gsLst>
                <a:lin ang="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Garamond"/>
                  <a:ea typeface="Garamond"/>
                  <a:cs typeface="Garamond"/>
                  <a:sym typeface="Garamond"/>
                </a:endParaRPr>
              </a:p>
            </p:txBody>
          </p:sp>
          <p:sp>
            <p:nvSpPr>
              <p:cNvPr id="36" name="Shape 36"/>
              <p:cNvSpPr/>
              <p:nvPr/>
            </p:nvSpPr>
            <p:spPr>
              <a:xfrm>
                <a:off x="6619875" y="4240212"/>
                <a:ext cx="1998663" cy="1287463"/>
              </a:xfrm>
              <a:custGeom>
                <a:avLst/>
                <a:gdLst/>
                <a:ahLst/>
                <a:cxnLst/>
                <a:rect l="0" t="0" r="0" b="0"/>
                <a:pathLst>
                  <a:path w="1259" h="811" extrusionOk="0">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a:gsLst>
                  <a:gs pos="0">
                    <a:schemeClr val="dk2"/>
                  </a:gs>
                  <a:gs pos="100000">
                    <a:srgbClr val="002E8B"/>
                  </a:gs>
                </a:gsLst>
                <a:lin ang="2700006"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Garamond"/>
                  <a:ea typeface="Garamond"/>
                  <a:cs typeface="Garamond"/>
                  <a:sym typeface="Garamond"/>
                </a:endParaRPr>
              </a:p>
            </p:txBody>
          </p:sp>
          <p:sp>
            <p:nvSpPr>
              <p:cNvPr id="37" name="Shape 37"/>
              <p:cNvSpPr/>
              <p:nvPr/>
            </p:nvSpPr>
            <p:spPr>
              <a:xfrm>
                <a:off x="4603750" y="5311775"/>
                <a:ext cx="4522788" cy="1538288"/>
              </a:xfrm>
              <a:custGeom>
                <a:avLst/>
                <a:gdLst/>
                <a:ahLst/>
                <a:cxnLst/>
                <a:rect l="0" t="0" r="0" b="0"/>
                <a:pathLst>
                  <a:path w="2849" h="969" extrusionOk="0">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a:gsLst>
                  <a:gs pos="0">
                    <a:srgbClr val="002A7D"/>
                  </a:gs>
                  <a:gs pos="100000">
                    <a:schemeClr val="dk2"/>
                  </a:gs>
                </a:gsLst>
                <a:lin ang="5400012"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Garamond"/>
                  <a:ea typeface="Garamond"/>
                  <a:cs typeface="Garamond"/>
                  <a:sym typeface="Garamond"/>
                </a:endParaRPr>
              </a:p>
            </p:txBody>
          </p:sp>
          <p:sp>
            <p:nvSpPr>
              <p:cNvPr id="38" name="Shape 38"/>
              <p:cNvSpPr/>
              <p:nvPr/>
            </p:nvSpPr>
            <p:spPr>
              <a:xfrm>
                <a:off x="4362450" y="3540125"/>
                <a:ext cx="4773613" cy="3309938"/>
              </a:xfrm>
              <a:custGeom>
                <a:avLst/>
                <a:gdLst/>
                <a:ahLst/>
                <a:cxnLst/>
                <a:rect l="0" t="0" r="0" b="0"/>
                <a:pathLst>
                  <a:path w="3007" h="2085" extrusionOk="0">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dk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Garamond"/>
                  <a:ea typeface="Garamond"/>
                  <a:cs typeface="Garamond"/>
                  <a:sym typeface="Garamond"/>
                </a:endParaRPr>
              </a:p>
            </p:txBody>
          </p:sp>
          <p:sp>
            <p:nvSpPr>
              <p:cNvPr id="39" name="Shape 39"/>
              <p:cNvSpPr/>
              <p:nvPr/>
            </p:nvSpPr>
            <p:spPr>
              <a:xfrm>
                <a:off x="7145337" y="3678237"/>
                <a:ext cx="1981200" cy="855663"/>
              </a:xfrm>
              <a:custGeom>
                <a:avLst/>
                <a:gdLst/>
                <a:ahLst/>
                <a:cxnLst/>
                <a:rect l="0" t="0" r="0" b="0"/>
                <a:pathLst>
                  <a:path w="1248" h="539" extrusionOk="0">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a:gsLst>
                  <a:gs pos="0">
                    <a:srgbClr val="002D86"/>
                  </a:gs>
                  <a:gs pos="100000">
                    <a:schemeClr val="dk2"/>
                  </a:gs>
                </a:gsLst>
                <a:lin ang="2700006"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Garamond"/>
                  <a:ea typeface="Garamond"/>
                  <a:cs typeface="Garamond"/>
                  <a:sym typeface="Garamond"/>
                </a:endParaRPr>
              </a:p>
            </p:txBody>
          </p:sp>
        </p:grpSp>
        <p:sp>
          <p:nvSpPr>
            <p:cNvPr id="40" name="Shape 40"/>
            <p:cNvSpPr/>
            <p:nvPr/>
          </p:nvSpPr>
          <p:spPr>
            <a:xfrm>
              <a:off x="5273675" y="2128837"/>
              <a:ext cx="2897185" cy="2439987"/>
            </a:xfrm>
            <a:custGeom>
              <a:avLst/>
              <a:gdLst/>
              <a:ahLst/>
              <a:cxnLst/>
              <a:rect l="0" t="0" r="0" b="0"/>
              <a:pathLst>
                <a:path w="2296" h="1469" extrusionOk="0">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a:gsLst>
                <a:gs pos="0">
                  <a:srgbClr val="002B82"/>
                </a:gs>
                <a:gs pos="100000">
                  <a:schemeClr val="dk2"/>
                </a:gs>
              </a:gsLst>
              <a:lin ang="2700006"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Garamond"/>
                <a:ea typeface="Garamond"/>
                <a:cs typeface="Garamond"/>
                <a:sym typeface="Garamond"/>
              </a:endParaRPr>
            </a:p>
          </p:txBody>
        </p:sp>
        <p:sp>
          <p:nvSpPr>
            <p:cNvPr id="41" name="Shape 41"/>
            <p:cNvSpPr/>
            <p:nvPr/>
          </p:nvSpPr>
          <p:spPr>
            <a:xfrm>
              <a:off x="0" y="0"/>
              <a:ext cx="9140821" cy="2819398"/>
            </a:xfrm>
            <a:custGeom>
              <a:avLst/>
              <a:gdLst/>
              <a:ahLst/>
              <a:cxnLst/>
              <a:rect l="0" t="0" r="0" b="0"/>
              <a:pathLst>
                <a:path w="5740" h="1906" extrusionOk="0">
                  <a:moveTo>
                    <a:pt x="0" y="0"/>
                  </a:moveTo>
                  <a:lnTo>
                    <a:pt x="0" y="1906"/>
                  </a:lnTo>
                  <a:lnTo>
                    <a:pt x="5740" y="1906"/>
                  </a:lnTo>
                  <a:lnTo>
                    <a:pt x="5740" y="0"/>
                  </a:lnTo>
                  <a:lnTo>
                    <a:pt x="0" y="0"/>
                  </a:lnTo>
                  <a:close/>
                </a:path>
              </a:pathLst>
            </a:custGeom>
            <a:gradFill>
              <a:gsLst>
                <a:gs pos="0">
                  <a:schemeClr val="dk1"/>
                </a:gs>
                <a:gs pos="100000">
                  <a:schemeClr val="dk2"/>
                </a:gs>
              </a:gsLst>
              <a:lin ang="5400012"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Garamond"/>
                <a:ea typeface="Garamond"/>
                <a:cs typeface="Garamond"/>
                <a:sym typeface="Garamond"/>
              </a:endParaRPr>
            </a:p>
          </p:txBody>
        </p:sp>
      </p:grpSp>
      <p:sp>
        <p:nvSpPr>
          <p:cNvPr id="42" name="Shape 42"/>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4400" b="1" i="0" u="none" strike="noStrike" cap="none">
                <a:solidFill>
                  <a:schemeClr val="lt2"/>
                </a:solidFill>
                <a:effectLst>
                  <a:outerShdw blurRad="38100" dist="38100" dir="2700000" algn="tl">
                    <a:srgbClr val="000000"/>
                  </a:outerShdw>
                </a:effectLst>
                <a:latin typeface="Garamond"/>
                <a:ea typeface="Garamond"/>
                <a:cs typeface="Garamond"/>
                <a:sym typeface="Garamond"/>
              </a:defRPr>
            </a:lvl1pPr>
            <a:lvl2pPr marR="0" lvl="1" algn="ctr" rtl="0">
              <a:spcBef>
                <a:spcPts val="0"/>
              </a:spcBef>
              <a:spcAft>
                <a:spcPts val="0"/>
              </a:spcAft>
              <a:buSzPts val="1400"/>
              <a:buNone/>
              <a:defRPr sz="4400" b="1" i="0" u="none" strike="noStrike" cap="none">
                <a:solidFill>
                  <a:schemeClr val="lt2"/>
                </a:solidFill>
                <a:effectLst>
                  <a:outerShdw blurRad="38100" dist="38100" dir="2700000" algn="tl">
                    <a:srgbClr val="000000"/>
                  </a:outerShdw>
                </a:effectLst>
                <a:latin typeface="Garamond"/>
                <a:ea typeface="Garamond"/>
                <a:cs typeface="Garamond"/>
                <a:sym typeface="Garamond"/>
              </a:defRPr>
            </a:lvl2pPr>
            <a:lvl3pPr marR="0" lvl="2" algn="ctr" rtl="0">
              <a:spcBef>
                <a:spcPts val="0"/>
              </a:spcBef>
              <a:spcAft>
                <a:spcPts val="0"/>
              </a:spcAft>
              <a:buSzPts val="1400"/>
              <a:buNone/>
              <a:defRPr sz="4400" b="1" i="0" u="none" strike="noStrike" cap="none">
                <a:solidFill>
                  <a:schemeClr val="lt2"/>
                </a:solidFill>
                <a:effectLst>
                  <a:outerShdw blurRad="38100" dist="38100" dir="2700000" algn="tl">
                    <a:srgbClr val="000000"/>
                  </a:outerShdw>
                </a:effectLst>
                <a:latin typeface="Garamond"/>
                <a:ea typeface="Garamond"/>
                <a:cs typeface="Garamond"/>
                <a:sym typeface="Garamond"/>
              </a:defRPr>
            </a:lvl3pPr>
            <a:lvl4pPr marR="0" lvl="3" algn="ctr" rtl="0">
              <a:spcBef>
                <a:spcPts val="0"/>
              </a:spcBef>
              <a:spcAft>
                <a:spcPts val="0"/>
              </a:spcAft>
              <a:buSzPts val="1400"/>
              <a:buNone/>
              <a:defRPr sz="4400" b="1" i="0" u="none" strike="noStrike" cap="none">
                <a:solidFill>
                  <a:schemeClr val="lt2"/>
                </a:solidFill>
                <a:effectLst>
                  <a:outerShdw blurRad="38100" dist="38100" dir="2700000" algn="tl">
                    <a:srgbClr val="000000"/>
                  </a:outerShdw>
                </a:effectLst>
                <a:latin typeface="Garamond"/>
                <a:ea typeface="Garamond"/>
                <a:cs typeface="Garamond"/>
                <a:sym typeface="Garamond"/>
              </a:defRPr>
            </a:lvl4pPr>
            <a:lvl5pPr marR="0" lvl="4" algn="ctr" rtl="0">
              <a:spcBef>
                <a:spcPts val="0"/>
              </a:spcBef>
              <a:spcAft>
                <a:spcPts val="0"/>
              </a:spcAft>
              <a:buSzPts val="1400"/>
              <a:buNone/>
              <a:defRPr sz="4400" b="1" i="0" u="none" strike="noStrike" cap="none">
                <a:solidFill>
                  <a:schemeClr val="lt2"/>
                </a:solidFill>
                <a:effectLst>
                  <a:outerShdw blurRad="38100" dist="38100" dir="2700000" algn="tl">
                    <a:srgbClr val="000000"/>
                  </a:outerShdw>
                </a:effectLst>
                <a:latin typeface="Garamond"/>
                <a:ea typeface="Garamond"/>
                <a:cs typeface="Garamond"/>
                <a:sym typeface="Garamond"/>
              </a:defRPr>
            </a:lvl5pPr>
            <a:lvl6pPr marR="0" lvl="5" algn="ctr" rtl="0">
              <a:spcBef>
                <a:spcPts val="0"/>
              </a:spcBef>
              <a:spcAft>
                <a:spcPts val="0"/>
              </a:spcAft>
              <a:buSzPts val="1400"/>
              <a:buNone/>
              <a:defRPr sz="4400" b="1" i="0" u="none" strike="noStrike" cap="none">
                <a:solidFill>
                  <a:schemeClr val="lt2"/>
                </a:solidFill>
                <a:effectLst>
                  <a:outerShdw blurRad="38100" dist="38100" dir="2700000" algn="tl">
                    <a:srgbClr val="000000"/>
                  </a:outerShdw>
                </a:effectLst>
                <a:latin typeface="Garamond"/>
                <a:ea typeface="Garamond"/>
                <a:cs typeface="Garamond"/>
                <a:sym typeface="Garamond"/>
              </a:defRPr>
            </a:lvl6pPr>
            <a:lvl7pPr marR="0" lvl="6" algn="ctr" rtl="0">
              <a:spcBef>
                <a:spcPts val="0"/>
              </a:spcBef>
              <a:spcAft>
                <a:spcPts val="0"/>
              </a:spcAft>
              <a:buSzPts val="1400"/>
              <a:buNone/>
              <a:defRPr sz="4400" b="1" i="0" u="none" strike="noStrike" cap="none">
                <a:solidFill>
                  <a:schemeClr val="lt2"/>
                </a:solidFill>
                <a:effectLst>
                  <a:outerShdw blurRad="38100" dist="38100" dir="2700000" algn="tl">
                    <a:srgbClr val="000000"/>
                  </a:outerShdw>
                </a:effectLst>
                <a:latin typeface="Garamond"/>
                <a:ea typeface="Garamond"/>
                <a:cs typeface="Garamond"/>
                <a:sym typeface="Garamond"/>
              </a:defRPr>
            </a:lvl7pPr>
            <a:lvl8pPr marR="0" lvl="7" algn="ctr" rtl="0">
              <a:spcBef>
                <a:spcPts val="0"/>
              </a:spcBef>
              <a:spcAft>
                <a:spcPts val="0"/>
              </a:spcAft>
              <a:buSzPts val="1400"/>
              <a:buNone/>
              <a:defRPr sz="4400" b="1" i="0" u="none" strike="noStrike" cap="none">
                <a:solidFill>
                  <a:schemeClr val="lt2"/>
                </a:solidFill>
                <a:effectLst>
                  <a:outerShdw blurRad="38100" dist="38100" dir="2700000" algn="tl">
                    <a:srgbClr val="000000"/>
                  </a:outerShdw>
                </a:effectLst>
                <a:latin typeface="Garamond"/>
                <a:ea typeface="Garamond"/>
                <a:cs typeface="Garamond"/>
                <a:sym typeface="Garamond"/>
              </a:defRPr>
            </a:lvl8pPr>
            <a:lvl9pPr marR="0" lvl="8" algn="ctr" rtl="0">
              <a:spcBef>
                <a:spcPts val="0"/>
              </a:spcBef>
              <a:spcAft>
                <a:spcPts val="0"/>
              </a:spcAft>
              <a:buSzPts val="1400"/>
              <a:buNone/>
              <a:defRPr sz="4400" b="1" i="0" u="none" strike="noStrike" cap="none">
                <a:solidFill>
                  <a:schemeClr val="lt2"/>
                </a:solidFill>
                <a:effectLst>
                  <a:outerShdw blurRad="38100" dist="38100" dir="2700000" algn="tl">
                    <a:srgbClr val="000000"/>
                  </a:outerShdw>
                </a:effectLst>
                <a:latin typeface="Garamond"/>
                <a:ea typeface="Garamond"/>
                <a:cs typeface="Garamond"/>
                <a:sym typeface="Garamond"/>
              </a:defRPr>
            </a:lvl9pPr>
          </a:lstStyle>
          <a:p>
            <a:endParaRPr/>
          </a:p>
        </p:txBody>
      </p:sp>
      <p:sp>
        <p:nvSpPr>
          <p:cNvPr id="43" name="Shape 43"/>
          <p:cNvSpPr txBox="1">
            <a:spLocks noGrp="1"/>
          </p:cNvSpPr>
          <p:nvPr>
            <p:ph type="ftr" idx="11"/>
          </p:nvPr>
        </p:nvSpPr>
        <p:spPr>
          <a:xfrm>
            <a:off x="3124200" y="6248400"/>
            <a:ext cx="2895600" cy="476400"/>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SzPts val="1400"/>
              <a:buNone/>
              <a:defRPr sz="1800" b="0" i="0" u="none">
                <a:solidFill>
                  <a:schemeClr val="lt1"/>
                </a:solidFill>
                <a:latin typeface="Garamond"/>
                <a:ea typeface="Garamond"/>
                <a:cs typeface="Garamond"/>
                <a:sym typeface="Garamond"/>
              </a:defRPr>
            </a:lvl1pPr>
            <a:lvl2pPr marR="0" lvl="1" algn="l" rtl="0">
              <a:lnSpc>
                <a:spcPct val="100000"/>
              </a:lnSpc>
              <a:spcBef>
                <a:spcPts val="0"/>
              </a:spcBef>
              <a:spcAft>
                <a:spcPts val="0"/>
              </a:spcAft>
              <a:buSzPts val="1400"/>
              <a:buNone/>
              <a:defRPr sz="1800" b="0" i="0" u="none" strike="noStrike" cap="none">
                <a:solidFill>
                  <a:schemeClr val="lt1"/>
                </a:solidFill>
                <a:latin typeface="Garamond"/>
                <a:ea typeface="Garamond"/>
                <a:cs typeface="Garamond"/>
                <a:sym typeface="Garamond"/>
              </a:defRPr>
            </a:lvl2pPr>
            <a:lvl3pPr marR="0" lvl="2" algn="l" rtl="0">
              <a:lnSpc>
                <a:spcPct val="100000"/>
              </a:lnSpc>
              <a:spcBef>
                <a:spcPts val="0"/>
              </a:spcBef>
              <a:spcAft>
                <a:spcPts val="0"/>
              </a:spcAft>
              <a:buSzPts val="1400"/>
              <a:buNone/>
              <a:defRPr sz="1800" b="0" i="0" u="none" strike="noStrike" cap="none">
                <a:solidFill>
                  <a:schemeClr val="lt1"/>
                </a:solidFill>
                <a:latin typeface="Garamond"/>
                <a:ea typeface="Garamond"/>
                <a:cs typeface="Garamond"/>
                <a:sym typeface="Garamond"/>
              </a:defRPr>
            </a:lvl3pPr>
            <a:lvl4pPr marR="0" lvl="3" algn="l" rtl="0">
              <a:lnSpc>
                <a:spcPct val="100000"/>
              </a:lnSpc>
              <a:spcBef>
                <a:spcPts val="0"/>
              </a:spcBef>
              <a:spcAft>
                <a:spcPts val="0"/>
              </a:spcAft>
              <a:buSzPts val="1400"/>
              <a:buNone/>
              <a:defRPr sz="1800" b="0" i="0" u="none" strike="noStrike" cap="none">
                <a:solidFill>
                  <a:schemeClr val="lt1"/>
                </a:solidFill>
                <a:latin typeface="Garamond"/>
                <a:ea typeface="Garamond"/>
                <a:cs typeface="Garamond"/>
                <a:sym typeface="Garamond"/>
              </a:defRPr>
            </a:lvl4pPr>
            <a:lvl5pPr marR="0" lvl="4" algn="l" rtl="0">
              <a:lnSpc>
                <a:spcPct val="100000"/>
              </a:lnSpc>
              <a:spcBef>
                <a:spcPts val="0"/>
              </a:spcBef>
              <a:spcAft>
                <a:spcPts val="0"/>
              </a:spcAft>
              <a:buSzPts val="1400"/>
              <a:buNone/>
              <a:defRPr sz="1800" b="0" i="0" u="none" strike="noStrike" cap="none">
                <a:solidFill>
                  <a:schemeClr val="lt1"/>
                </a:solidFill>
                <a:latin typeface="Garamond"/>
                <a:ea typeface="Garamond"/>
                <a:cs typeface="Garamond"/>
                <a:sym typeface="Garamond"/>
              </a:defRPr>
            </a:lvl5pPr>
            <a:lvl6pPr marR="0" lvl="5" algn="l" rtl="0">
              <a:lnSpc>
                <a:spcPct val="100000"/>
              </a:lnSpc>
              <a:spcBef>
                <a:spcPts val="0"/>
              </a:spcBef>
              <a:spcAft>
                <a:spcPts val="0"/>
              </a:spcAft>
              <a:buSzPts val="1400"/>
              <a:buNone/>
              <a:defRPr sz="1800" b="0" i="0" u="none" strike="noStrike" cap="none">
                <a:solidFill>
                  <a:schemeClr val="lt1"/>
                </a:solidFill>
                <a:latin typeface="Garamond"/>
                <a:ea typeface="Garamond"/>
                <a:cs typeface="Garamond"/>
                <a:sym typeface="Garamond"/>
              </a:defRPr>
            </a:lvl6pPr>
            <a:lvl7pPr marR="0" lvl="6" algn="l" rtl="0">
              <a:lnSpc>
                <a:spcPct val="100000"/>
              </a:lnSpc>
              <a:spcBef>
                <a:spcPts val="0"/>
              </a:spcBef>
              <a:spcAft>
                <a:spcPts val="0"/>
              </a:spcAft>
              <a:buSzPts val="1400"/>
              <a:buNone/>
              <a:defRPr sz="1800" b="0" i="0" u="none" strike="noStrike" cap="none">
                <a:solidFill>
                  <a:schemeClr val="lt1"/>
                </a:solidFill>
                <a:latin typeface="Garamond"/>
                <a:ea typeface="Garamond"/>
                <a:cs typeface="Garamond"/>
                <a:sym typeface="Garamond"/>
              </a:defRPr>
            </a:lvl7pPr>
            <a:lvl8pPr marR="0" lvl="7" algn="l" rtl="0">
              <a:lnSpc>
                <a:spcPct val="100000"/>
              </a:lnSpc>
              <a:spcBef>
                <a:spcPts val="0"/>
              </a:spcBef>
              <a:spcAft>
                <a:spcPts val="0"/>
              </a:spcAft>
              <a:buSzPts val="1400"/>
              <a:buNone/>
              <a:defRPr sz="1800" b="0" i="0" u="none" strike="noStrike" cap="none">
                <a:solidFill>
                  <a:schemeClr val="lt1"/>
                </a:solidFill>
                <a:latin typeface="Garamond"/>
                <a:ea typeface="Garamond"/>
                <a:cs typeface="Garamond"/>
                <a:sym typeface="Garamond"/>
              </a:defRPr>
            </a:lvl8pPr>
            <a:lvl9pPr marR="0" lvl="8" algn="l" rtl="0">
              <a:lnSpc>
                <a:spcPct val="100000"/>
              </a:lnSpc>
              <a:spcBef>
                <a:spcPts val="0"/>
              </a:spcBef>
              <a:spcAft>
                <a:spcPts val="0"/>
              </a:spcAft>
              <a:buSzPts val="1400"/>
              <a:buNone/>
              <a:defRPr sz="1800" b="0" i="0" u="none" strike="noStrike" cap="none">
                <a:solidFill>
                  <a:schemeClr val="lt1"/>
                </a:solidFill>
                <a:latin typeface="Garamond"/>
                <a:ea typeface="Garamond"/>
                <a:cs typeface="Garamond"/>
                <a:sym typeface="Garamond"/>
              </a:defRPr>
            </a:lvl9pPr>
          </a:lstStyle>
          <a:p>
            <a:endParaRPr/>
          </a:p>
        </p:txBody>
      </p:sp>
      <p:sp>
        <p:nvSpPr>
          <p:cNvPr id="44" name="Shape 44"/>
          <p:cNvSpPr txBox="1">
            <a:spLocks noGrp="1"/>
          </p:cNvSpPr>
          <p:nvPr>
            <p:ph type="body" idx="1"/>
          </p:nvPr>
        </p:nvSpPr>
        <p:spPr>
          <a:xfrm>
            <a:off x="457200" y="1600200"/>
            <a:ext cx="8229600" cy="4526100"/>
          </a:xfrm>
          <a:prstGeom prst="rect">
            <a:avLst/>
          </a:prstGeom>
          <a:noFill/>
          <a:ln>
            <a:noFill/>
          </a:ln>
        </p:spPr>
        <p:txBody>
          <a:bodyPr spcFirstLastPara="1" wrap="square" lIns="91425" tIns="91425" rIns="91425" bIns="91425" anchor="t" anchorCtr="0"/>
          <a:lstStyle>
            <a:lvl1pPr marL="457200" marR="0" lvl="0" indent="-370840" algn="l" rtl="0">
              <a:spcBef>
                <a:spcPts val="640"/>
              </a:spcBef>
              <a:spcAft>
                <a:spcPts val="0"/>
              </a:spcAft>
              <a:buClr>
                <a:schemeClr val="hlink"/>
              </a:buClr>
              <a:buSzPts val="2240"/>
              <a:buFont typeface="Noto Sans Symbols"/>
              <a:buChar char="■"/>
              <a:defRPr sz="3200" b="0" i="0" u="none" strike="noStrike" cap="none">
                <a:solidFill>
                  <a:schemeClr val="lt1"/>
                </a:solidFill>
                <a:effectLst>
                  <a:outerShdw blurRad="38100" dist="38100" dir="2700000" algn="tl">
                    <a:srgbClr val="000000"/>
                  </a:outerShdw>
                </a:effectLst>
                <a:latin typeface="Garamond"/>
                <a:ea typeface="Garamond"/>
                <a:cs typeface="Garamond"/>
                <a:sym typeface="Garamond"/>
              </a:defRPr>
            </a:lvl1pPr>
            <a:lvl2pPr marL="914400" marR="0" lvl="1" indent="-353060" algn="l" rtl="0">
              <a:spcBef>
                <a:spcPts val="560"/>
              </a:spcBef>
              <a:spcAft>
                <a:spcPts val="0"/>
              </a:spcAft>
              <a:buClr>
                <a:schemeClr val="accent2"/>
              </a:buClr>
              <a:buSzPts val="1960"/>
              <a:buFont typeface="Noto Sans Symbols"/>
              <a:buChar char="■"/>
              <a:defRPr sz="2800" b="0" i="0" u="none" strike="noStrike" cap="none">
                <a:solidFill>
                  <a:schemeClr val="lt1"/>
                </a:solidFill>
                <a:effectLst>
                  <a:outerShdw blurRad="38100" dist="38100" dir="2700000" algn="tl">
                    <a:srgbClr val="000000"/>
                  </a:outerShdw>
                </a:effectLst>
                <a:latin typeface="Garamond"/>
                <a:ea typeface="Garamond"/>
                <a:cs typeface="Garamond"/>
                <a:sym typeface="Garamond"/>
              </a:defRPr>
            </a:lvl2pPr>
            <a:lvl3pPr marL="1371600" marR="0" lvl="2" indent="-335280" algn="l" rtl="0">
              <a:spcBef>
                <a:spcPts val="480"/>
              </a:spcBef>
              <a:spcAft>
                <a:spcPts val="0"/>
              </a:spcAft>
              <a:buClr>
                <a:schemeClr val="lt2"/>
              </a:buClr>
              <a:buSzPts val="1680"/>
              <a:buFont typeface="Noto Sans Symbols"/>
              <a:buChar char="■"/>
              <a:defRPr sz="2400" b="0" i="0" u="none" strike="noStrike" cap="none">
                <a:solidFill>
                  <a:schemeClr val="lt1"/>
                </a:solidFill>
                <a:effectLst>
                  <a:outerShdw blurRad="38100" dist="38100" dir="2700000" algn="tl">
                    <a:srgbClr val="000000"/>
                  </a:outerShdw>
                </a:effectLst>
                <a:latin typeface="Garamond"/>
                <a:ea typeface="Garamond"/>
                <a:cs typeface="Garamond"/>
                <a:sym typeface="Garamond"/>
              </a:defRPr>
            </a:lvl3pPr>
            <a:lvl4pPr marL="1828800" marR="0" lvl="3" indent="-317500" algn="l" rtl="0">
              <a:spcBef>
                <a:spcPts val="400"/>
              </a:spcBef>
              <a:spcAft>
                <a:spcPts val="0"/>
              </a:spcAft>
              <a:buClr>
                <a:schemeClr val="accent2"/>
              </a:buClr>
              <a:buSzPts val="1400"/>
              <a:buFont typeface="Noto Sans Symbols"/>
              <a:buChar char="■"/>
              <a:defRPr sz="2000" b="0" i="0" u="none" strike="noStrike" cap="none">
                <a:solidFill>
                  <a:schemeClr val="lt1"/>
                </a:solidFill>
                <a:effectLst>
                  <a:outerShdw blurRad="38100" dist="38100" dir="2700000" algn="tl">
                    <a:srgbClr val="000000"/>
                  </a:outerShdw>
                </a:effectLst>
                <a:latin typeface="Garamond"/>
                <a:ea typeface="Garamond"/>
                <a:cs typeface="Garamond"/>
                <a:sym typeface="Garamond"/>
              </a:defRPr>
            </a:lvl4pPr>
            <a:lvl5pPr marL="2286000" marR="0" lvl="4" indent="-317500" algn="l" rtl="0">
              <a:spcBef>
                <a:spcPts val="400"/>
              </a:spcBef>
              <a:spcAft>
                <a:spcPts val="0"/>
              </a:spcAft>
              <a:buClr>
                <a:schemeClr val="hlink"/>
              </a:buClr>
              <a:buSzPts val="1400"/>
              <a:buFont typeface="Noto Sans Symbols"/>
              <a:buChar char="■"/>
              <a:defRPr sz="2000" b="0" i="0" u="none" strike="noStrike" cap="none">
                <a:solidFill>
                  <a:schemeClr val="lt1"/>
                </a:solidFill>
                <a:effectLst>
                  <a:outerShdw blurRad="38100" dist="38100" dir="2700000" algn="tl">
                    <a:srgbClr val="000000"/>
                  </a:outerShdw>
                </a:effectLst>
                <a:latin typeface="Garamond"/>
                <a:ea typeface="Garamond"/>
                <a:cs typeface="Garamond"/>
                <a:sym typeface="Garamond"/>
              </a:defRPr>
            </a:lvl5pPr>
            <a:lvl6pPr marL="2743200" marR="0" lvl="5" indent="-317500" algn="l" rtl="0">
              <a:spcBef>
                <a:spcPts val="400"/>
              </a:spcBef>
              <a:spcAft>
                <a:spcPts val="0"/>
              </a:spcAft>
              <a:buClr>
                <a:schemeClr val="hlink"/>
              </a:buClr>
              <a:buSzPts val="1400"/>
              <a:buFont typeface="Noto Sans Symbols"/>
              <a:buChar char="■"/>
              <a:defRPr sz="2000" b="0" i="0" u="none" strike="noStrike" cap="none">
                <a:solidFill>
                  <a:schemeClr val="lt1"/>
                </a:solidFill>
                <a:effectLst>
                  <a:outerShdw blurRad="38100" dist="38100" dir="2700000" algn="tl">
                    <a:srgbClr val="000000"/>
                  </a:outerShdw>
                </a:effectLst>
                <a:latin typeface="Garamond"/>
                <a:ea typeface="Garamond"/>
                <a:cs typeface="Garamond"/>
                <a:sym typeface="Garamond"/>
              </a:defRPr>
            </a:lvl6pPr>
            <a:lvl7pPr marL="3200400" marR="0" lvl="6" indent="-317500" algn="l" rtl="0">
              <a:spcBef>
                <a:spcPts val="400"/>
              </a:spcBef>
              <a:spcAft>
                <a:spcPts val="0"/>
              </a:spcAft>
              <a:buClr>
                <a:schemeClr val="hlink"/>
              </a:buClr>
              <a:buSzPts val="1400"/>
              <a:buFont typeface="Noto Sans Symbols"/>
              <a:buChar char="■"/>
              <a:defRPr sz="2000" b="0" i="0" u="none" strike="noStrike" cap="none">
                <a:solidFill>
                  <a:schemeClr val="lt1"/>
                </a:solidFill>
                <a:effectLst>
                  <a:outerShdw blurRad="38100" dist="38100" dir="2700000" algn="tl">
                    <a:srgbClr val="000000"/>
                  </a:outerShdw>
                </a:effectLst>
                <a:latin typeface="Garamond"/>
                <a:ea typeface="Garamond"/>
                <a:cs typeface="Garamond"/>
                <a:sym typeface="Garamond"/>
              </a:defRPr>
            </a:lvl7pPr>
            <a:lvl8pPr marL="3657600" marR="0" lvl="7" indent="-317500" algn="l" rtl="0">
              <a:spcBef>
                <a:spcPts val="400"/>
              </a:spcBef>
              <a:spcAft>
                <a:spcPts val="0"/>
              </a:spcAft>
              <a:buClr>
                <a:schemeClr val="hlink"/>
              </a:buClr>
              <a:buSzPts val="1400"/>
              <a:buFont typeface="Noto Sans Symbols"/>
              <a:buChar char="■"/>
              <a:defRPr sz="2000" b="0" i="0" u="none" strike="noStrike" cap="none">
                <a:solidFill>
                  <a:schemeClr val="lt1"/>
                </a:solidFill>
                <a:effectLst>
                  <a:outerShdw blurRad="38100" dist="38100" dir="2700000" algn="tl">
                    <a:srgbClr val="000000"/>
                  </a:outerShdw>
                </a:effectLst>
                <a:latin typeface="Garamond"/>
                <a:ea typeface="Garamond"/>
                <a:cs typeface="Garamond"/>
                <a:sym typeface="Garamond"/>
              </a:defRPr>
            </a:lvl8pPr>
            <a:lvl9pPr marL="4114800" marR="0" lvl="8" indent="-317500" algn="l" rtl="0">
              <a:spcBef>
                <a:spcPts val="400"/>
              </a:spcBef>
              <a:spcAft>
                <a:spcPts val="0"/>
              </a:spcAft>
              <a:buClr>
                <a:schemeClr val="hlink"/>
              </a:buClr>
              <a:buSzPts val="1400"/>
              <a:buFont typeface="Noto Sans Symbols"/>
              <a:buChar char="■"/>
              <a:defRPr sz="2000" b="0" i="0" u="none" strike="noStrike" cap="none">
                <a:solidFill>
                  <a:schemeClr val="lt1"/>
                </a:solidFill>
                <a:effectLst>
                  <a:outerShdw blurRad="38100" dist="38100" dir="2700000" algn="tl">
                    <a:srgbClr val="000000"/>
                  </a:outerShdw>
                </a:effectLst>
                <a:latin typeface="Garamond"/>
                <a:ea typeface="Garamond"/>
                <a:cs typeface="Garamond"/>
                <a:sym typeface="Garamond"/>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ransition>
    <p:push/>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57647"/>
                <a:invGamma/>
              </a:schemeClr>
            </a:gs>
            <a:gs pos="100000">
              <a:schemeClr val="bg1"/>
            </a:gs>
          </a:gsLst>
          <a:lin ang="2700000" scaled="1"/>
        </a:gradFill>
        <a:effectLst/>
      </p:bgPr>
    </p:bg>
    <p:spTree>
      <p:nvGrpSpPr>
        <p:cNvPr id="1" name=""/>
        <p:cNvGrpSpPr/>
        <p:nvPr/>
      </p:nvGrpSpPr>
      <p:grpSpPr>
        <a:xfrm>
          <a:off x="0" y="0"/>
          <a:ext cx="0" cy="0"/>
          <a:chOff x="0" y="0"/>
          <a:chExt cx="0" cy="0"/>
        </a:xfrm>
      </p:grpSpPr>
      <p:grpSp>
        <p:nvGrpSpPr>
          <p:cNvPr id="7170" name="Group 2"/>
          <p:cNvGrpSpPr>
            <a:grpSpLocks/>
          </p:cNvGrpSpPr>
          <p:nvPr/>
        </p:nvGrpSpPr>
        <p:grpSpPr bwMode="auto">
          <a:xfrm>
            <a:off x="0" y="0"/>
            <a:ext cx="9144000" cy="6856413"/>
            <a:chOff x="0" y="0"/>
            <a:chExt cx="5760" cy="4319"/>
          </a:xfrm>
        </p:grpSpPr>
        <p:sp>
          <p:nvSpPr>
            <p:cNvPr id="7171" name="Freeform 3"/>
            <p:cNvSpPr>
              <a:spLocks/>
            </p:cNvSpPr>
            <p:nvPr/>
          </p:nvSpPr>
          <p:spPr bwMode="hidden">
            <a:xfrm>
              <a:off x="0" y="12"/>
              <a:ext cx="5758" cy="3273"/>
            </a:xfrm>
            <a:custGeom>
              <a:avLst/>
              <a:gdLst>
                <a:gd name="T0" fmla="*/ 3193 w 5740"/>
                <a:gd name="T1" fmla="*/ 1816 h 3273"/>
                <a:gd name="T2" fmla="*/ 0 w 5740"/>
                <a:gd name="T3" fmla="*/ 0 h 3273"/>
                <a:gd name="T4" fmla="*/ 0 w 5740"/>
                <a:gd name="T5" fmla="*/ 522 h 3273"/>
                <a:gd name="T6" fmla="*/ 3037 w 5740"/>
                <a:gd name="T7" fmla="*/ 1978 h 3273"/>
                <a:gd name="T8" fmla="*/ 5740 w 5740"/>
                <a:gd name="T9" fmla="*/ 3273 h 3273"/>
                <a:gd name="T10" fmla="*/ 5740 w 5740"/>
                <a:gd name="T11" fmla="*/ 3267 h 3273"/>
                <a:gd name="T12" fmla="*/ 3193 w 5740"/>
                <a:gd name="T13" fmla="*/ 1816 h 3273"/>
                <a:gd name="T14" fmla="*/ 3193 w 5740"/>
                <a:gd name="T15" fmla="*/ 1816 h 32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rtl="1" fontAlgn="base">
                <a:spcBef>
                  <a:spcPct val="0"/>
                </a:spcBef>
                <a:spcAft>
                  <a:spcPct val="0"/>
                </a:spcAft>
                <a:buClrTx/>
                <a:buFontTx/>
                <a:buNone/>
              </a:pPr>
              <a:endParaRPr lang="ar-EG" sz="6000" b="1" kern="1200" smtClean="0">
                <a:solidFill>
                  <a:srgbClr val="FFFF00"/>
                </a:solidFill>
                <a:effectLst>
                  <a:outerShdw blurRad="38100" dist="38100" dir="2700000" algn="tl">
                    <a:srgbClr val="000000">
                      <a:alpha val="43137"/>
                    </a:srgbClr>
                  </a:outerShdw>
                </a:effectLst>
                <a:latin typeface="Arial" pitchFamily="34" charset="0"/>
                <a:ea typeface="+mn-ea"/>
                <a:cs typeface="Arial" pitchFamily="34" charset="0"/>
              </a:endParaRPr>
            </a:p>
          </p:txBody>
        </p:sp>
        <p:sp>
          <p:nvSpPr>
            <p:cNvPr id="7172" name="Freeform 4"/>
            <p:cNvSpPr>
              <a:spLocks/>
            </p:cNvSpPr>
            <p:nvPr/>
          </p:nvSpPr>
          <p:spPr bwMode="hidden">
            <a:xfrm>
              <a:off x="149" y="0"/>
              <a:ext cx="5609" cy="3243"/>
            </a:xfrm>
            <a:custGeom>
              <a:avLst/>
              <a:gdLst>
                <a:gd name="T0" fmla="*/ 3163 w 5591"/>
                <a:gd name="T1" fmla="*/ 1714 h 3243"/>
                <a:gd name="T2" fmla="*/ 431 w 5591"/>
                <a:gd name="T3" fmla="*/ 0 h 3243"/>
                <a:gd name="T4" fmla="*/ 0 w 5591"/>
                <a:gd name="T5" fmla="*/ 0 h 3243"/>
                <a:gd name="T6" fmla="*/ 3086 w 5591"/>
                <a:gd name="T7" fmla="*/ 1786 h 3243"/>
                <a:gd name="T8" fmla="*/ 5591 w 5591"/>
                <a:gd name="T9" fmla="*/ 3243 h 3243"/>
                <a:gd name="T10" fmla="*/ 5591 w 5591"/>
                <a:gd name="T11" fmla="*/ 3237 h 3243"/>
                <a:gd name="T12" fmla="*/ 3163 w 5591"/>
                <a:gd name="T13" fmla="*/ 1714 h 3243"/>
                <a:gd name="T14" fmla="*/ 3163 w 5591"/>
                <a:gd name="T15" fmla="*/ 1714 h 32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rtl="1" fontAlgn="base">
                <a:spcBef>
                  <a:spcPct val="0"/>
                </a:spcBef>
                <a:spcAft>
                  <a:spcPct val="0"/>
                </a:spcAft>
                <a:buClrTx/>
                <a:buFontTx/>
                <a:buNone/>
              </a:pPr>
              <a:endParaRPr lang="ar-EG" sz="6000" b="1" kern="1200" smtClean="0">
                <a:solidFill>
                  <a:srgbClr val="FFFF00"/>
                </a:solidFill>
                <a:effectLst>
                  <a:outerShdw blurRad="38100" dist="38100" dir="2700000" algn="tl">
                    <a:srgbClr val="000000">
                      <a:alpha val="43137"/>
                    </a:srgbClr>
                  </a:outerShdw>
                </a:effectLst>
                <a:latin typeface="Arial" pitchFamily="34" charset="0"/>
                <a:ea typeface="+mn-ea"/>
                <a:cs typeface="Arial" pitchFamily="34" charset="0"/>
              </a:endParaRPr>
            </a:p>
          </p:txBody>
        </p:sp>
        <p:sp>
          <p:nvSpPr>
            <p:cNvPr id="7173" name="Freeform 5"/>
            <p:cNvSpPr>
              <a:spLocks/>
            </p:cNvSpPr>
            <p:nvPr/>
          </p:nvSpPr>
          <p:spPr bwMode="hidden">
            <a:xfrm>
              <a:off x="0" y="3433"/>
              <a:ext cx="4038" cy="191"/>
            </a:xfrm>
            <a:custGeom>
              <a:avLst/>
              <a:gdLst>
                <a:gd name="T0" fmla="*/ 0 w 4042"/>
                <a:gd name="T1" fmla="*/ 156 h 192"/>
                <a:gd name="T2" fmla="*/ 4042 w 4042"/>
                <a:gd name="T3" fmla="*/ 192 h 192"/>
                <a:gd name="T4" fmla="*/ 4042 w 4042"/>
                <a:gd name="T5" fmla="*/ 144 h 192"/>
                <a:gd name="T6" fmla="*/ 0 w 4042"/>
                <a:gd name="T7" fmla="*/ 0 h 192"/>
                <a:gd name="T8" fmla="*/ 0 w 4042"/>
                <a:gd name="T9" fmla="*/ 156 h 192"/>
                <a:gd name="T10" fmla="*/ 0 w 4042"/>
                <a:gd name="T11" fmla="*/ 156 h 192"/>
              </a:gdLst>
              <a:ahLst/>
              <a:cxnLst>
                <a:cxn ang="0">
                  <a:pos x="T0" y="T1"/>
                </a:cxn>
                <a:cxn ang="0">
                  <a:pos x="T2" y="T3"/>
                </a:cxn>
                <a:cxn ang="0">
                  <a:pos x="T4" y="T5"/>
                </a:cxn>
                <a:cxn ang="0">
                  <a:pos x="T6" y="T7"/>
                </a:cxn>
                <a:cxn ang="0">
                  <a:pos x="T8" y="T9"/>
                </a:cxn>
                <a:cxn ang="0">
                  <a:pos x="T10" y="T11"/>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rtl="1" fontAlgn="base">
                <a:spcBef>
                  <a:spcPct val="0"/>
                </a:spcBef>
                <a:spcAft>
                  <a:spcPct val="0"/>
                </a:spcAft>
                <a:buClrTx/>
                <a:buFontTx/>
                <a:buNone/>
              </a:pPr>
              <a:endParaRPr lang="ar-EG" sz="6000" b="1" kern="1200" smtClean="0">
                <a:solidFill>
                  <a:srgbClr val="FFFF00"/>
                </a:solidFill>
                <a:effectLst>
                  <a:outerShdw blurRad="38100" dist="38100" dir="2700000" algn="tl">
                    <a:srgbClr val="000000">
                      <a:alpha val="43137"/>
                    </a:srgbClr>
                  </a:outerShdw>
                </a:effectLst>
                <a:latin typeface="Arial" pitchFamily="34" charset="0"/>
                <a:ea typeface="+mn-ea"/>
                <a:cs typeface="Arial" pitchFamily="34" charset="0"/>
              </a:endParaRPr>
            </a:p>
          </p:txBody>
        </p:sp>
        <p:sp>
          <p:nvSpPr>
            <p:cNvPr id="7174" name="Freeform 6"/>
            <p:cNvSpPr>
              <a:spLocks/>
            </p:cNvSpPr>
            <p:nvPr/>
          </p:nvSpPr>
          <p:spPr bwMode="hidden">
            <a:xfrm>
              <a:off x="4038" y="3577"/>
              <a:ext cx="1720" cy="65"/>
            </a:xfrm>
            <a:custGeom>
              <a:avLst/>
              <a:gdLst>
                <a:gd name="T0" fmla="*/ 1722 w 1722"/>
                <a:gd name="T1" fmla="*/ 66 h 66"/>
                <a:gd name="T2" fmla="*/ 1722 w 1722"/>
                <a:gd name="T3" fmla="*/ 60 h 66"/>
                <a:gd name="T4" fmla="*/ 0 w 1722"/>
                <a:gd name="T5" fmla="*/ 0 h 66"/>
                <a:gd name="T6" fmla="*/ 0 w 1722"/>
                <a:gd name="T7" fmla="*/ 48 h 66"/>
                <a:gd name="T8" fmla="*/ 1722 w 1722"/>
                <a:gd name="T9" fmla="*/ 66 h 66"/>
                <a:gd name="T10" fmla="*/ 1722 w 1722"/>
                <a:gd name="T11" fmla="*/ 66 h 66"/>
              </a:gdLst>
              <a:ahLst/>
              <a:cxnLst>
                <a:cxn ang="0">
                  <a:pos x="T0" y="T1"/>
                </a:cxn>
                <a:cxn ang="0">
                  <a:pos x="T2" y="T3"/>
                </a:cxn>
                <a:cxn ang="0">
                  <a:pos x="T4" y="T5"/>
                </a:cxn>
                <a:cxn ang="0">
                  <a:pos x="T6" y="T7"/>
                </a:cxn>
                <a:cxn ang="0">
                  <a:pos x="T8" y="T9"/>
                </a:cxn>
                <a:cxn ang="0">
                  <a:pos x="T10" y="T11"/>
                </a:cxn>
              </a:cxnLst>
              <a:rect l="0" t="0" r="r" b="b"/>
              <a:pathLst>
                <a:path w="1722" h="66">
                  <a:moveTo>
                    <a:pt x="1722" y="66"/>
                  </a:moveTo>
                  <a:lnTo>
                    <a:pt x="1722" y="60"/>
                  </a:lnTo>
                  <a:lnTo>
                    <a:pt x="0" y="0"/>
                  </a:lnTo>
                  <a:lnTo>
                    <a:pt x="0" y="48"/>
                  </a:lnTo>
                  <a:lnTo>
                    <a:pt x="1722" y="66"/>
                  </a:lnTo>
                  <a:lnTo>
                    <a:pt x="1722" y="66"/>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rtl="1" fontAlgn="base">
                <a:spcBef>
                  <a:spcPct val="0"/>
                </a:spcBef>
                <a:spcAft>
                  <a:spcPct val="0"/>
                </a:spcAft>
                <a:buClrTx/>
                <a:buFontTx/>
                <a:buNone/>
              </a:pPr>
              <a:endParaRPr lang="ar-EG" sz="6000" b="1" kern="1200" smtClean="0">
                <a:solidFill>
                  <a:srgbClr val="FFFF00"/>
                </a:solidFill>
                <a:effectLst>
                  <a:outerShdw blurRad="38100" dist="38100" dir="2700000" algn="tl">
                    <a:srgbClr val="000000">
                      <a:alpha val="43137"/>
                    </a:srgbClr>
                  </a:outerShdw>
                </a:effectLst>
                <a:latin typeface="Arial" pitchFamily="34" charset="0"/>
                <a:ea typeface="+mn-ea"/>
                <a:cs typeface="Arial" pitchFamily="34" charset="0"/>
              </a:endParaRPr>
            </a:p>
          </p:txBody>
        </p:sp>
        <p:sp>
          <p:nvSpPr>
            <p:cNvPr id="7175" name="Freeform 7"/>
            <p:cNvSpPr>
              <a:spLocks/>
            </p:cNvSpPr>
            <p:nvPr/>
          </p:nvSpPr>
          <p:spPr bwMode="hidden">
            <a:xfrm>
              <a:off x="0" y="3726"/>
              <a:ext cx="4784" cy="329"/>
            </a:xfrm>
            <a:custGeom>
              <a:avLst/>
              <a:gdLst>
                <a:gd name="T0" fmla="*/ 0 w 4789"/>
                <a:gd name="T1" fmla="*/ 329 h 329"/>
                <a:gd name="T2" fmla="*/ 4789 w 4789"/>
                <a:gd name="T3" fmla="*/ 77 h 329"/>
                <a:gd name="T4" fmla="*/ 4789 w 4789"/>
                <a:gd name="T5" fmla="*/ 0 h 329"/>
                <a:gd name="T6" fmla="*/ 0 w 4789"/>
                <a:gd name="T7" fmla="*/ 107 h 329"/>
                <a:gd name="T8" fmla="*/ 0 w 4789"/>
                <a:gd name="T9" fmla="*/ 329 h 329"/>
                <a:gd name="T10" fmla="*/ 0 w 4789"/>
                <a:gd name="T11" fmla="*/ 329 h 329"/>
              </a:gdLst>
              <a:ahLst/>
              <a:cxnLst>
                <a:cxn ang="0">
                  <a:pos x="T0" y="T1"/>
                </a:cxn>
                <a:cxn ang="0">
                  <a:pos x="T2" y="T3"/>
                </a:cxn>
                <a:cxn ang="0">
                  <a:pos x="T4" y="T5"/>
                </a:cxn>
                <a:cxn ang="0">
                  <a:pos x="T6" y="T7"/>
                </a:cxn>
                <a:cxn ang="0">
                  <a:pos x="T8" y="T9"/>
                </a:cxn>
                <a:cxn ang="0">
                  <a:pos x="T10" y="T11"/>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rtl="1" fontAlgn="base">
                <a:spcBef>
                  <a:spcPct val="0"/>
                </a:spcBef>
                <a:spcAft>
                  <a:spcPct val="0"/>
                </a:spcAft>
                <a:buClrTx/>
                <a:buFontTx/>
                <a:buNone/>
              </a:pPr>
              <a:endParaRPr lang="ar-EG" sz="6000" b="1" kern="1200" smtClean="0">
                <a:solidFill>
                  <a:srgbClr val="FFFF00"/>
                </a:solidFill>
                <a:effectLst>
                  <a:outerShdw blurRad="38100" dist="38100" dir="2700000" algn="tl">
                    <a:srgbClr val="000000">
                      <a:alpha val="43137"/>
                    </a:srgbClr>
                  </a:outerShdw>
                </a:effectLst>
                <a:latin typeface="Arial" pitchFamily="34" charset="0"/>
                <a:ea typeface="+mn-ea"/>
                <a:cs typeface="Arial" pitchFamily="34" charset="0"/>
              </a:endParaRPr>
            </a:p>
          </p:txBody>
        </p:sp>
        <p:sp>
          <p:nvSpPr>
            <p:cNvPr id="7176" name="Freeform 8"/>
            <p:cNvSpPr>
              <a:spLocks/>
            </p:cNvSpPr>
            <p:nvPr/>
          </p:nvSpPr>
          <p:spPr bwMode="hidden">
            <a:xfrm>
              <a:off x="4784" y="3702"/>
              <a:ext cx="974" cy="101"/>
            </a:xfrm>
            <a:custGeom>
              <a:avLst/>
              <a:gdLst>
                <a:gd name="T0" fmla="*/ 975 w 975"/>
                <a:gd name="T1" fmla="*/ 48 h 101"/>
                <a:gd name="T2" fmla="*/ 975 w 975"/>
                <a:gd name="T3" fmla="*/ 0 h 101"/>
                <a:gd name="T4" fmla="*/ 0 w 975"/>
                <a:gd name="T5" fmla="*/ 24 h 101"/>
                <a:gd name="T6" fmla="*/ 0 w 975"/>
                <a:gd name="T7" fmla="*/ 101 h 101"/>
                <a:gd name="T8" fmla="*/ 975 w 975"/>
                <a:gd name="T9" fmla="*/ 48 h 101"/>
                <a:gd name="T10" fmla="*/ 975 w 975"/>
                <a:gd name="T11" fmla="*/ 48 h 101"/>
              </a:gdLst>
              <a:ahLst/>
              <a:cxnLst>
                <a:cxn ang="0">
                  <a:pos x="T0" y="T1"/>
                </a:cxn>
                <a:cxn ang="0">
                  <a:pos x="T2" y="T3"/>
                </a:cxn>
                <a:cxn ang="0">
                  <a:pos x="T4" y="T5"/>
                </a:cxn>
                <a:cxn ang="0">
                  <a:pos x="T6" y="T7"/>
                </a:cxn>
                <a:cxn ang="0">
                  <a:pos x="T8" y="T9"/>
                </a:cxn>
                <a:cxn ang="0">
                  <a:pos x="T10" y="T11"/>
                </a:cxn>
              </a:cxnLst>
              <a:rect l="0" t="0" r="r" b="b"/>
              <a:pathLst>
                <a:path w="975" h="101">
                  <a:moveTo>
                    <a:pt x="975" y="48"/>
                  </a:moveTo>
                  <a:lnTo>
                    <a:pt x="975" y="0"/>
                  </a:lnTo>
                  <a:lnTo>
                    <a:pt x="0" y="24"/>
                  </a:lnTo>
                  <a:lnTo>
                    <a:pt x="0" y="101"/>
                  </a:lnTo>
                  <a:lnTo>
                    <a:pt x="975" y="48"/>
                  </a:lnTo>
                  <a:lnTo>
                    <a:pt x="975" y="4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rtl="1" fontAlgn="base">
                <a:spcBef>
                  <a:spcPct val="0"/>
                </a:spcBef>
                <a:spcAft>
                  <a:spcPct val="0"/>
                </a:spcAft>
                <a:buClrTx/>
                <a:buFontTx/>
                <a:buNone/>
              </a:pPr>
              <a:endParaRPr lang="ar-EG" sz="6000" b="1" kern="1200" smtClean="0">
                <a:solidFill>
                  <a:srgbClr val="FFFF00"/>
                </a:solidFill>
                <a:effectLst>
                  <a:outerShdw blurRad="38100" dist="38100" dir="2700000" algn="tl">
                    <a:srgbClr val="000000">
                      <a:alpha val="43137"/>
                    </a:srgbClr>
                  </a:outerShdw>
                </a:effectLst>
                <a:latin typeface="Arial" pitchFamily="34" charset="0"/>
                <a:ea typeface="+mn-ea"/>
                <a:cs typeface="Arial" pitchFamily="34" charset="0"/>
              </a:endParaRPr>
            </a:p>
          </p:txBody>
        </p:sp>
        <p:sp>
          <p:nvSpPr>
            <p:cNvPr id="7177" name="Freeform 9"/>
            <p:cNvSpPr>
              <a:spLocks/>
            </p:cNvSpPr>
            <p:nvPr/>
          </p:nvSpPr>
          <p:spPr bwMode="hidden">
            <a:xfrm>
              <a:off x="3619" y="3815"/>
              <a:ext cx="2139" cy="198"/>
            </a:xfrm>
            <a:custGeom>
              <a:avLst/>
              <a:gdLst>
                <a:gd name="T0" fmla="*/ 2141 w 2141"/>
                <a:gd name="T1" fmla="*/ 0 h 198"/>
                <a:gd name="T2" fmla="*/ 0 w 2141"/>
                <a:gd name="T3" fmla="*/ 156 h 198"/>
                <a:gd name="T4" fmla="*/ 0 w 2141"/>
                <a:gd name="T5" fmla="*/ 198 h 198"/>
                <a:gd name="T6" fmla="*/ 2141 w 2141"/>
                <a:gd name="T7" fmla="*/ 0 h 198"/>
                <a:gd name="T8" fmla="*/ 2141 w 2141"/>
                <a:gd name="T9" fmla="*/ 0 h 198"/>
              </a:gdLst>
              <a:ahLst/>
              <a:cxnLst>
                <a:cxn ang="0">
                  <a:pos x="T0" y="T1"/>
                </a:cxn>
                <a:cxn ang="0">
                  <a:pos x="T2" y="T3"/>
                </a:cxn>
                <a:cxn ang="0">
                  <a:pos x="T4" y="T5"/>
                </a:cxn>
                <a:cxn ang="0">
                  <a:pos x="T6" y="T7"/>
                </a:cxn>
                <a:cxn ang="0">
                  <a:pos x="T8" y="T9"/>
                </a:cxn>
              </a:cxnLst>
              <a:rect l="0" t="0" r="r" b="b"/>
              <a:pathLst>
                <a:path w="2141" h="198">
                  <a:moveTo>
                    <a:pt x="2141" y="0"/>
                  </a:moveTo>
                  <a:lnTo>
                    <a:pt x="0" y="156"/>
                  </a:lnTo>
                  <a:lnTo>
                    <a:pt x="0" y="198"/>
                  </a:lnTo>
                  <a:lnTo>
                    <a:pt x="2141" y="0"/>
                  </a:lnTo>
                  <a:lnTo>
                    <a:pt x="214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rtl="1" fontAlgn="base">
                <a:spcBef>
                  <a:spcPct val="0"/>
                </a:spcBef>
                <a:spcAft>
                  <a:spcPct val="0"/>
                </a:spcAft>
                <a:buClrTx/>
                <a:buFontTx/>
                <a:buNone/>
              </a:pPr>
              <a:endParaRPr lang="ar-EG" sz="6000" b="1" kern="1200" smtClean="0">
                <a:solidFill>
                  <a:srgbClr val="FFFF00"/>
                </a:solidFill>
                <a:effectLst>
                  <a:outerShdw blurRad="38100" dist="38100" dir="2700000" algn="tl">
                    <a:srgbClr val="000000">
                      <a:alpha val="43137"/>
                    </a:srgbClr>
                  </a:outerShdw>
                </a:effectLst>
                <a:latin typeface="Arial" pitchFamily="34" charset="0"/>
                <a:ea typeface="+mn-ea"/>
                <a:cs typeface="Arial" pitchFamily="34" charset="0"/>
              </a:endParaRPr>
            </a:p>
          </p:txBody>
        </p:sp>
        <p:sp>
          <p:nvSpPr>
            <p:cNvPr id="7178" name="Freeform 10"/>
            <p:cNvSpPr>
              <a:spLocks/>
            </p:cNvSpPr>
            <p:nvPr/>
          </p:nvSpPr>
          <p:spPr bwMode="hidden">
            <a:xfrm>
              <a:off x="0" y="3971"/>
              <a:ext cx="3619" cy="348"/>
            </a:xfrm>
            <a:custGeom>
              <a:avLst/>
              <a:gdLst>
                <a:gd name="T0" fmla="*/ 0 w 3623"/>
                <a:gd name="T1" fmla="*/ 348 h 348"/>
                <a:gd name="T2" fmla="*/ 311 w 3623"/>
                <a:gd name="T3" fmla="*/ 348 h 348"/>
                <a:gd name="T4" fmla="*/ 3623 w 3623"/>
                <a:gd name="T5" fmla="*/ 42 h 348"/>
                <a:gd name="T6" fmla="*/ 3623 w 3623"/>
                <a:gd name="T7" fmla="*/ 0 h 348"/>
                <a:gd name="T8" fmla="*/ 0 w 3623"/>
                <a:gd name="T9" fmla="*/ 264 h 348"/>
                <a:gd name="T10" fmla="*/ 0 w 3623"/>
                <a:gd name="T11" fmla="*/ 348 h 348"/>
                <a:gd name="T12" fmla="*/ 0 w 3623"/>
                <a:gd name="T13" fmla="*/ 348 h 348"/>
              </a:gdLst>
              <a:ahLst/>
              <a:cxnLst>
                <a:cxn ang="0">
                  <a:pos x="T0" y="T1"/>
                </a:cxn>
                <a:cxn ang="0">
                  <a:pos x="T2" y="T3"/>
                </a:cxn>
                <a:cxn ang="0">
                  <a:pos x="T4" y="T5"/>
                </a:cxn>
                <a:cxn ang="0">
                  <a:pos x="T6" y="T7"/>
                </a:cxn>
                <a:cxn ang="0">
                  <a:pos x="T8" y="T9"/>
                </a:cxn>
                <a:cxn ang="0">
                  <a:pos x="T10" y="T11"/>
                </a:cxn>
                <a:cxn ang="0">
                  <a:pos x="T12" y="T13"/>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rtl="1" fontAlgn="base">
                <a:spcBef>
                  <a:spcPct val="0"/>
                </a:spcBef>
                <a:spcAft>
                  <a:spcPct val="0"/>
                </a:spcAft>
                <a:buClrTx/>
                <a:buFontTx/>
                <a:buNone/>
              </a:pPr>
              <a:endParaRPr lang="ar-EG" sz="6000" b="1" kern="1200" smtClean="0">
                <a:solidFill>
                  <a:srgbClr val="FFFF00"/>
                </a:solidFill>
                <a:effectLst>
                  <a:outerShdw blurRad="38100" dist="38100" dir="2700000" algn="tl">
                    <a:srgbClr val="000000">
                      <a:alpha val="43137"/>
                    </a:srgbClr>
                  </a:outerShdw>
                </a:effectLst>
                <a:latin typeface="Arial" pitchFamily="34" charset="0"/>
                <a:ea typeface="+mn-ea"/>
                <a:cs typeface="Arial" pitchFamily="34" charset="0"/>
              </a:endParaRPr>
            </a:p>
          </p:txBody>
        </p:sp>
        <p:sp>
          <p:nvSpPr>
            <p:cNvPr id="7179" name="Freeform 11"/>
            <p:cNvSpPr>
              <a:spLocks/>
            </p:cNvSpPr>
            <p:nvPr/>
          </p:nvSpPr>
          <p:spPr bwMode="hidden">
            <a:xfrm>
              <a:off x="2097" y="4043"/>
              <a:ext cx="2514" cy="276"/>
            </a:xfrm>
            <a:custGeom>
              <a:avLst/>
              <a:gdLst>
                <a:gd name="T0" fmla="*/ 2182 w 2517"/>
                <a:gd name="T1" fmla="*/ 276 h 276"/>
                <a:gd name="T2" fmla="*/ 2517 w 2517"/>
                <a:gd name="T3" fmla="*/ 204 h 276"/>
                <a:gd name="T4" fmla="*/ 2260 w 2517"/>
                <a:gd name="T5" fmla="*/ 0 h 276"/>
                <a:gd name="T6" fmla="*/ 0 w 2517"/>
                <a:gd name="T7" fmla="*/ 276 h 276"/>
                <a:gd name="T8" fmla="*/ 2182 w 2517"/>
                <a:gd name="T9" fmla="*/ 276 h 276"/>
                <a:gd name="T10" fmla="*/ 2182 w 2517"/>
                <a:gd name="T11" fmla="*/ 276 h 276"/>
              </a:gdLst>
              <a:ahLst/>
              <a:cxnLst>
                <a:cxn ang="0">
                  <a:pos x="T0" y="T1"/>
                </a:cxn>
                <a:cxn ang="0">
                  <a:pos x="T2" y="T3"/>
                </a:cxn>
                <a:cxn ang="0">
                  <a:pos x="T4" y="T5"/>
                </a:cxn>
                <a:cxn ang="0">
                  <a:pos x="T6" y="T7"/>
                </a:cxn>
                <a:cxn ang="0">
                  <a:pos x="T8" y="T9"/>
                </a:cxn>
                <a:cxn ang="0">
                  <a:pos x="T10" y="T11"/>
                </a:cxn>
              </a:cxnLst>
              <a:rect l="0" t="0" r="r" b="b"/>
              <a:pathLst>
                <a:path w="2517" h="276">
                  <a:moveTo>
                    <a:pt x="2182" y="276"/>
                  </a:moveTo>
                  <a:lnTo>
                    <a:pt x="2517" y="204"/>
                  </a:lnTo>
                  <a:lnTo>
                    <a:pt x="2260" y="0"/>
                  </a:lnTo>
                  <a:lnTo>
                    <a:pt x="0" y="276"/>
                  </a:lnTo>
                  <a:lnTo>
                    <a:pt x="2182" y="276"/>
                  </a:lnTo>
                  <a:lnTo>
                    <a:pt x="2182" y="27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rtl="1" fontAlgn="base">
                <a:spcBef>
                  <a:spcPct val="0"/>
                </a:spcBef>
                <a:spcAft>
                  <a:spcPct val="0"/>
                </a:spcAft>
                <a:buClrTx/>
                <a:buFontTx/>
                <a:buNone/>
              </a:pPr>
              <a:endParaRPr lang="ar-EG" sz="6000" b="1" kern="1200" smtClean="0">
                <a:solidFill>
                  <a:srgbClr val="FFFF00"/>
                </a:solidFill>
                <a:effectLst>
                  <a:outerShdw blurRad="38100" dist="38100" dir="2700000" algn="tl">
                    <a:srgbClr val="000000">
                      <a:alpha val="43137"/>
                    </a:srgbClr>
                  </a:outerShdw>
                </a:effectLst>
                <a:latin typeface="Arial" pitchFamily="34" charset="0"/>
                <a:ea typeface="+mn-ea"/>
                <a:cs typeface="Arial" pitchFamily="34" charset="0"/>
              </a:endParaRPr>
            </a:p>
          </p:txBody>
        </p:sp>
        <p:sp>
          <p:nvSpPr>
            <p:cNvPr id="7180" name="Freeform 12"/>
            <p:cNvSpPr>
              <a:spLocks/>
            </p:cNvSpPr>
            <p:nvPr/>
          </p:nvSpPr>
          <p:spPr bwMode="hidden">
            <a:xfrm>
              <a:off x="4354" y="3869"/>
              <a:ext cx="1404" cy="378"/>
            </a:xfrm>
            <a:custGeom>
              <a:avLst/>
              <a:gdLst>
                <a:gd name="T0" fmla="*/ 1405 w 1405"/>
                <a:gd name="T1" fmla="*/ 126 h 378"/>
                <a:gd name="T2" fmla="*/ 1405 w 1405"/>
                <a:gd name="T3" fmla="*/ 0 h 378"/>
                <a:gd name="T4" fmla="*/ 0 w 1405"/>
                <a:gd name="T5" fmla="*/ 174 h 378"/>
                <a:gd name="T6" fmla="*/ 257 w 1405"/>
                <a:gd name="T7" fmla="*/ 378 h 378"/>
                <a:gd name="T8" fmla="*/ 1405 w 1405"/>
                <a:gd name="T9" fmla="*/ 126 h 378"/>
                <a:gd name="T10" fmla="*/ 1405 w 1405"/>
                <a:gd name="T11" fmla="*/ 126 h 378"/>
              </a:gdLst>
              <a:ahLst/>
              <a:cxnLst>
                <a:cxn ang="0">
                  <a:pos x="T0" y="T1"/>
                </a:cxn>
                <a:cxn ang="0">
                  <a:pos x="T2" y="T3"/>
                </a:cxn>
                <a:cxn ang="0">
                  <a:pos x="T4" y="T5"/>
                </a:cxn>
                <a:cxn ang="0">
                  <a:pos x="T6" y="T7"/>
                </a:cxn>
                <a:cxn ang="0">
                  <a:pos x="T8" y="T9"/>
                </a:cxn>
                <a:cxn ang="0">
                  <a:pos x="T10" y="T11"/>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rtl="1" fontAlgn="base">
                <a:spcBef>
                  <a:spcPct val="0"/>
                </a:spcBef>
                <a:spcAft>
                  <a:spcPct val="0"/>
                </a:spcAft>
                <a:buClrTx/>
                <a:buFontTx/>
                <a:buNone/>
              </a:pPr>
              <a:endParaRPr lang="ar-EG" sz="6000" b="1" kern="1200" smtClean="0">
                <a:solidFill>
                  <a:srgbClr val="FFFF00"/>
                </a:solidFill>
                <a:effectLst>
                  <a:outerShdw blurRad="38100" dist="38100" dir="2700000" algn="tl">
                    <a:srgbClr val="000000">
                      <a:alpha val="43137"/>
                    </a:srgbClr>
                  </a:outerShdw>
                </a:effectLst>
                <a:latin typeface="Arial" pitchFamily="34" charset="0"/>
                <a:ea typeface="+mn-ea"/>
                <a:cs typeface="Arial" pitchFamily="34" charset="0"/>
              </a:endParaRPr>
            </a:p>
          </p:txBody>
        </p:sp>
        <p:sp>
          <p:nvSpPr>
            <p:cNvPr id="7181" name="Freeform 13"/>
            <p:cNvSpPr>
              <a:spLocks/>
            </p:cNvSpPr>
            <p:nvPr/>
          </p:nvSpPr>
          <p:spPr bwMode="hidden">
            <a:xfrm>
              <a:off x="5030" y="3151"/>
              <a:ext cx="728" cy="240"/>
            </a:xfrm>
            <a:custGeom>
              <a:avLst/>
              <a:gdLst>
                <a:gd name="T0" fmla="*/ 729 w 729"/>
                <a:gd name="T1" fmla="*/ 240 h 240"/>
                <a:gd name="T2" fmla="*/ 0 w 729"/>
                <a:gd name="T3" fmla="*/ 0 h 240"/>
                <a:gd name="T4" fmla="*/ 0 w 729"/>
                <a:gd name="T5" fmla="*/ 6 h 240"/>
                <a:gd name="T6" fmla="*/ 729 w 729"/>
                <a:gd name="T7" fmla="*/ 240 h 240"/>
                <a:gd name="T8" fmla="*/ 729 w 729"/>
                <a:gd name="T9" fmla="*/ 240 h 240"/>
              </a:gdLst>
              <a:ahLst/>
              <a:cxnLst>
                <a:cxn ang="0">
                  <a:pos x="T0" y="T1"/>
                </a:cxn>
                <a:cxn ang="0">
                  <a:pos x="T2" y="T3"/>
                </a:cxn>
                <a:cxn ang="0">
                  <a:pos x="T4" y="T5"/>
                </a:cxn>
                <a:cxn ang="0">
                  <a:pos x="T6" y="T7"/>
                </a:cxn>
                <a:cxn ang="0">
                  <a:pos x="T8" y="T9"/>
                </a:cxn>
              </a:cxnLst>
              <a:rect l="0" t="0" r="r" b="b"/>
              <a:pathLst>
                <a:path w="729" h="240">
                  <a:moveTo>
                    <a:pt x="729" y="240"/>
                  </a:moveTo>
                  <a:lnTo>
                    <a:pt x="0" y="0"/>
                  </a:lnTo>
                  <a:lnTo>
                    <a:pt x="0" y="6"/>
                  </a:lnTo>
                  <a:lnTo>
                    <a:pt x="729" y="240"/>
                  </a:lnTo>
                  <a:lnTo>
                    <a:pt x="729" y="24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rtl="1" fontAlgn="base">
                <a:spcBef>
                  <a:spcPct val="0"/>
                </a:spcBef>
                <a:spcAft>
                  <a:spcPct val="0"/>
                </a:spcAft>
                <a:buClrTx/>
                <a:buFontTx/>
                <a:buNone/>
              </a:pPr>
              <a:endParaRPr lang="ar-EG" sz="6000" b="1" kern="1200" smtClean="0">
                <a:solidFill>
                  <a:srgbClr val="FFFF00"/>
                </a:solidFill>
                <a:effectLst>
                  <a:outerShdw blurRad="38100" dist="38100" dir="2700000" algn="tl">
                    <a:srgbClr val="000000">
                      <a:alpha val="43137"/>
                    </a:srgbClr>
                  </a:outerShdw>
                </a:effectLst>
                <a:latin typeface="Arial" pitchFamily="34" charset="0"/>
                <a:ea typeface="+mn-ea"/>
                <a:cs typeface="Arial" pitchFamily="34" charset="0"/>
              </a:endParaRPr>
            </a:p>
          </p:txBody>
        </p:sp>
        <p:sp>
          <p:nvSpPr>
            <p:cNvPr id="7182" name="Freeform 14"/>
            <p:cNvSpPr>
              <a:spLocks/>
            </p:cNvSpPr>
            <p:nvPr/>
          </p:nvSpPr>
          <p:spPr bwMode="hidden">
            <a:xfrm>
              <a:off x="0" y="1486"/>
              <a:ext cx="5030" cy="1671"/>
            </a:xfrm>
            <a:custGeom>
              <a:avLst/>
              <a:gdLst>
                <a:gd name="T0" fmla="*/ 0 w 5035"/>
                <a:gd name="T1" fmla="*/ 72 h 1672"/>
                <a:gd name="T2" fmla="*/ 5035 w 5035"/>
                <a:gd name="T3" fmla="*/ 1672 h 1672"/>
                <a:gd name="T4" fmla="*/ 5035 w 5035"/>
                <a:gd name="T5" fmla="*/ 1666 h 1672"/>
                <a:gd name="T6" fmla="*/ 0 w 5035"/>
                <a:gd name="T7" fmla="*/ 0 h 1672"/>
                <a:gd name="T8" fmla="*/ 0 w 5035"/>
                <a:gd name="T9" fmla="*/ 72 h 1672"/>
                <a:gd name="T10" fmla="*/ 0 w 5035"/>
                <a:gd name="T11" fmla="*/ 72 h 1672"/>
              </a:gdLst>
              <a:ahLst/>
              <a:cxnLst>
                <a:cxn ang="0">
                  <a:pos x="T0" y="T1"/>
                </a:cxn>
                <a:cxn ang="0">
                  <a:pos x="T2" y="T3"/>
                </a:cxn>
                <a:cxn ang="0">
                  <a:pos x="T4" y="T5"/>
                </a:cxn>
                <a:cxn ang="0">
                  <a:pos x="T6" y="T7"/>
                </a:cxn>
                <a:cxn ang="0">
                  <a:pos x="T8" y="T9"/>
                </a:cxn>
                <a:cxn ang="0">
                  <a:pos x="T10" y="T11"/>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rtl="1" fontAlgn="base">
                <a:spcBef>
                  <a:spcPct val="0"/>
                </a:spcBef>
                <a:spcAft>
                  <a:spcPct val="0"/>
                </a:spcAft>
                <a:buClrTx/>
                <a:buFontTx/>
                <a:buNone/>
              </a:pPr>
              <a:endParaRPr lang="ar-EG" sz="6000" b="1" kern="1200" smtClean="0">
                <a:solidFill>
                  <a:srgbClr val="FFFF00"/>
                </a:solidFill>
                <a:effectLst>
                  <a:outerShdw blurRad="38100" dist="38100" dir="2700000" algn="tl">
                    <a:srgbClr val="000000">
                      <a:alpha val="43137"/>
                    </a:srgbClr>
                  </a:outerShdw>
                </a:effectLst>
                <a:latin typeface="Arial" pitchFamily="34" charset="0"/>
                <a:ea typeface="+mn-ea"/>
                <a:cs typeface="Arial" pitchFamily="34" charset="0"/>
              </a:endParaRPr>
            </a:p>
          </p:txBody>
        </p:sp>
        <p:sp>
          <p:nvSpPr>
            <p:cNvPr id="7183" name="Freeform 15"/>
            <p:cNvSpPr>
              <a:spLocks/>
            </p:cNvSpPr>
            <p:nvPr/>
          </p:nvSpPr>
          <p:spPr bwMode="hidden">
            <a:xfrm>
              <a:off x="5030" y="3049"/>
              <a:ext cx="728" cy="318"/>
            </a:xfrm>
            <a:custGeom>
              <a:avLst/>
              <a:gdLst>
                <a:gd name="T0" fmla="*/ 729 w 729"/>
                <a:gd name="T1" fmla="*/ 318 h 318"/>
                <a:gd name="T2" fmla="*/ 729 w 729"/>
                <a:gd name="T3" fmla="*/ 312 h 318"/>
                <a:gd name="T4" fmla="*/ 0 w 729"/>
                <a:gd name="T5" fmla="*/ 0 h 318"/>
                <a:gd name="T6" fmla="*/ 0 w 729"/>
                <a:gd name="T7" fmla="*/ 54 h 318"/>
                <a:gd name="T8" fmla="*/ 729 w 729"/>
                <a:gd name="T9" fmla="*/ 318 h 318"/>
                <a:gd name="T10" fmla="*/ 729 w 729"/>
                <a:gd name="T11" fmla="*/ 318 h 318"/>
              </a:gdLst>
              <a:ahLst/>
              <a:cxnLst>
                <a:cxn ang="0">
                  <a:pos x="T0" y="T1"/>
                </a:cxn>
                <a:cxn ang="0">
                  <a:pos x="T2" y="T3"/>
                </a:cxn>
                <a:cxn ang="0">
                  <a:pos x="T4" y="T5"/>
                </a:cxn>
                <a:cxn ang="0">
                  <a:pos x="T6" y="T7"/>
                </a:cxn>
                <a:cxn ang="0">
                  <a:pos x="T8" y="T9"/>
                </a:cxn>
                <a:cxn ang="0">
                  <a:pos x="T10" y="T11"/>
                </a:cxn>
              </a:cxnLst>
              <a:rect l="0" t="0" r="r" b="b"/>
              <a:pathLst>
                <a:path w="729" h="318">
                  <a:moveTo>
                    <a:pt x="729" y="318"/>
                  </a:moveTo>
                  <a:lnTo>
                    <a:pt x="729" y="312"/>
                  </a:lnTo>
                  <a:lnTo>
                    <a:pt x="0" y="0"/>
                  </a:lnTo>
                  <a:lnTo>
                    <a:pt x="0" y="54"/>
                  </a:lnTo>
                  <a:lnTo>
                    <a:pt x="729" y="318"/>
                  </a:lnTo>
                  <a:lnTo>
                    <a:pt x="729" y="318"/>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rtl="1" fontAlgn="base">
                <a:spcBef>
                  <a:spcPct val="0"/>
                </a:spcBef>
                <a:spcAft>
                  <a:spcPct val="0"/>
                </a:spcAft>
                <a:buClrTx/>
                <a:buFontTx/>
                <a:buNone/>
              </a:pPr>
              <a:endParaRPr lang="ar-EG" sz="6000" b="1" kern="1200" smtClean="0">
                <a:solidFill>
                  <a:srgbClr val="FFFF00"/>
                </a:solidFill>
                <a:effectLst>
                  <a:outerShdw blurRad="38100" dist="38100" dir="2700000" algn="tl">
                    <a:srgbClr val="000000">
                      <a:alpha val="43137"/>
                    </a:srgbClr>
                  </a:outerShdw>
                </a:effectLst>
                <a:latin typeface="Arial" pitchFamily="34" charset="0"/>
                <a:ea typeface="+mn-ea"/>
                <a:cs typeface="Arial" pitchFamily="34" charset="0"/>
              </a:endParaRPr>
            </a:p>
          </p:txBody>
        </p:sp>
        <p:sp>
          <p:nvSpPr>
            <p:cNvPr id="7184" name="Freeform 16"/>
            <p:cNvSpPr>
              <a:spLocks/>
            </p:cNvSpPr>
            <p:nvPr/>
          </p:nvSpPr>
          <p:spPr bwMode="hidden">
            <a:xfrm>
              <a:off x="0" y="916"/>
              <a:ext cx="5030" cy="2187"/>
            </a:xfrm>
            <a:custGeom>
              <a:avLst/>
              <a:gdLst>
                <a:gd name="T0" fmla="*/ 0 w 5035"/>
                <a:gd name="T1" fmla="*/ 396 h 2188"/>
                <a:gd name="T2" fmla="*/ 5035 w 5035"/>
                <a:gd name="T3" fmla="*/ 2188 h 2188"/>
                <a:gd name="T4" fmla="*/ 5035 w 5035"/>
                <a:gd name="T5" fmla="*/ 2134 h 2188"/>
                <a:gd name="T6" fmla="*/ 0 w 5035"/>
                <a:gd name="T7" fmla="*/ 0 h 2188"/>
                <a:gd name="T8" fmla="*/ 0 w 5035"/>
                <a:gd name="T9" fmla="*/ 396 h 2188"/>
                <a:gd name="T10" fmla="*/ 0 w 5035"/>
                <a:gd name="T11" fmla="*/ 396 h 2188"/>
              </a:gdLst>
              <a:ahLst/>
              <a:cxnLst>
                <a:cxn ang="0">
                  <a:pos x="T0" y="T1"/>
                </a:cxn>
                <a:cxn ang="0">
                  <a:pos x="T2" y="T3"/>
                </a:cxn>
                <a:cxn ang="0">
                  <a:pos x="T4" y="T5"/>
                </a:cxn>
                <a:cxn ang="0">
                  <a:pos x="T6" y="T7"/>
                </a:cxn>
                <a:cxn ang="0">
                  <a:pos x="T8" y="T9"/>
                </a:cxn>
                <a:cxn ang="0">
                  <a:pos x="T10" y="T11"/>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rtl="1" fontAlgn="base">
                <a:spcBef>
                  <a:spcPct val="0"/>
                </a:spcBef>
                <a:spcAft>
                  <a:spcPct val="0"/>
                </a:spcAft>
                <a:buClrTx/>
                <a:buFontTx/>
                <a:buNone/>
              </a:pPr>
              <a:endParaRPr lang="ar-EG" sz="6000" b="1" kern="1200" smtClean="0">
                <a:solidFill>
                  <a:srgbClr val="FFFF00"/>
                </a:solidFill>
                <a:effectLst>
                  <a:outerShdw blurRad="38100" dist="38100" dir="2700000" algn="tl">
                    <a:srgbClr val="000000">
                      <a:alpha val="43137"/>
                    </a:srgbClr>
                  </a:outerShdw>
                </a:effectLst>
                <a:latin typeface="Arial" pitchFamily="34" charset="0"/>
                <a:ea typeface="+mn-ea"/>
                <a:cs typeface="Arial" pitchFamily="34" charset="0"/>
              </a:endParaRPr>
            </a:p>
          </p:txBody>
        </p:sp>
        <p:sp>
          <p:nvSpPr>
            <p:cNvPr id="7185" name="Freeform 17"/>
            <p:cNvSpPr>
              <a:spLocks/>
            </p:cNvSpPr>
            <p:nvPr/>
          </p:nvSpPr>
          <p:spPr bwMode="hidden">
            <a:xfrm>
              <a:off x="2294" y="0"/>
              <a:ext cx="3159" cy="2725"/>
            </a:xfrm>
            <a:custGeom>
              <a:avLst/>
              <a:gdLst>
                <a:gd name="T0" fmla="*/ 0 w 3163"/>
                <a:gd name="T1" fmla="*/ 0 h 2727"/>
                <a:gd name="T2" fmla="*/ 3145 w 3163"/>
                <a:gd name="T3" fmla="*/ 2727 h 2727"/>
                <a:gd name="T4" fmla="*/ 3163 w 3163"/>
                <a:gd name="T5" fmla="*/ 2704 h 2727"/>
                <a:gd name="T6" fmla="*/ 102 w 3163"/>
                <a:gd name="T7" fmla="*/ 0 h 2727"/>
                <a:gd name="T8" fmla="*/ 0 w 3163"/>
                <a:gd name="T9" fmla="*/ 0 h 2727"/>
                <a:gd name="T10" fmla="*/ 0 w 3163"/>
                <a:gd name="T11" fmla="*/ 0 h 2727"/>
              </a:gdLst>
              <a:ahLst/>
              <a:cxnLst>
                <a:cxn ang="0">
                  <a:pos x="T0" y="T1"/>
                </a:cxn>
                <a:cxn ang="0">
                  <a:pos x="T2" y="T3"/>
                </a:cxn>
                <a:cxn ang="0">
                  <a:pos x="T4" y="T5"/>
                </a:cxn>
                <a:cxn ang="0">
                  <a:pos x="T6" y="T7"/>
                </a:cxn>
                <a:cxn ang="0">
                  <a:pos x="T8" y="T9"/>
                </a:cxn>
                <a:cxn ang="0">
                  <a:pos x="T10" y="T11"/>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rtl="1" fontAlgn="base">
                <a:spcBef>
                  <a:spcPct val="0"/>
                </a:spcBef>
                <a:spcAft>
                  <a:spcPct val="0"/>
                </a:spcAft>
                <a:buClrTx/>
                <a:buFontTx/>
                <a:buNone/>
              </a:pPr>
              <a:endParaRPr lang="ar-EG" sz="6000" b="1" kern="1200" smtClean="0">
                <a:solidFill>
                  <a:srgbClr val="FFFF00"/>
                </a:solidFill>
                <a:effectLst>
                  <a:outerShdw blurRad="38100" dist="38100" dir="2700000" algn="tl">
                    <a:srgbClr val="000000">
                      <a:alpha val="43137"/>
                    </a:srgbClr>
                  </a:outerShdw>
                </a:effectLst>
                <a:latin typeface="Arial" pitchFamily="34" charset="0"/>
                <a:ea typeface="+mn-ea"/>
                <a:cs typeface="Arial" pitchFamily="34" charset="0"/>
              </a:endParaRPr>
            </a:p>
          </p:txBody>
        </p:sp>
        <p:sp>
          <p:nvSpPr>
            <p:cNvPr id="7186" name="Freeform 18"/>
            <p:cNvSpPr>
              <a:spLocks/>
            </p:cNvSpPr>
            <p:nvPr/>
          </p:nvSpPr>
          <p:spPr bwMode="hidden">
            <a:xfrm>
              <a:off x="5435" y="2702"/>
              <a:ext cx="323" cy="299"/>
            </a:xfrm>
            <a:custGeom>
              <a:avLst/>
              <a:gdLst>
                <a:gd name="T0" fmla="*/ 323 w 323"/>
                <a:gd name="T1" fmla="*/ 299 h 299"/>
                <a:gd name="T2" fmla="*/ 323 w 323"/>
                <a:gd name="T3" fmla="*/ 263 h 299"/>
                <a:gd name="T4" fmla="*/ 18 w 323"/>
                <a:gd name="T5" fmla="*/ 0 h 299"/>
                <a:gd name="T6" fmla="*/ 0 w 323"/>
                <a:gd name="T7" fmla="*/ 23 h 299"/>
                <a:gd name="T8" fmla="*/ 323 w 323"/>
                <a:gd name="T9" fmla="*/ 299 h 299"/>
                <a:gd name="T10" fmla="*/ 323 w 323"/>
                <a:gd name="T11" fmla="*/ 299 h 299"/>
              </a:gdLst>
              <a:ahLst/>
              <a:cxnLst>
                <a:cxn ang="0">
                  <a:pos x="T0" y="T1"/>
                </a:cxn>
                <a:cxn ang="0">
                  <a:pos x="T2" y="T3"/>
                </a:cxn>
                <a:cxn ang="0">
                  <a:pos x="T4" y="T5"/>
                </a:cxn>
                <a:cxn ang="0">
                  <a:pos x="T6" y="T7"/>
                </a:cxn>
                <a:cxn ang="0">
                  <a:pos x="T8" y="T9"/>
                </a:cxn>
                <a:cxn ang="0">
                  <a:pos x="T10" y="T11"/>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rtl="1" fontAlgn="base">
                <a:spcBef>
                  <a:spcPct val="0"/>
                </a:spcBef>
                <a:spcAft>
                  <a:spcPct val="0"/>
                </a:spcAft>
                <a:buClrTx/>
                <a:buFontTx/>
                <a:buNone/>
              </a:pPr>
              <a:endParaRPr lang="ar-EG" sz="6000" b="1" kern="1200" smtClean="0">
                <a:solidFill>
                  <a:srgbClr val="FFFF00"/>
                </a:solidFill>
                <a:effectLst>
                  <a:outerShdw blurRad="38100" dist="38100" dir="2700000" algn="tl">
                    <a:srgbClr val="000000">
                      <a:alpha val="43137"/>
                    </a:srgbClr>
                  </a:outerShdw>
                </a:effectLst>
                <a:latin typeface="Arial" pitchFamily="34" charset="0"/>
                <a:ea typeface="+mn-ea"/>
                <a:cs typeface="Arial" pitchFamily="34" charset="0"/>
              </a:endParaRPr>
            </a:p>
          </p:txBody>
        </p:sp>
        <p:sp>
          <p:nvSpPr>
            <p:cNvPr id="7187" name="Freeform 19"/>
            <p:cNvSpPr>
              <a:spLocks/>
            </p:cNvSpPr>
            <p:nvPr/>
          </p:nvSpPr>
          <p:spPr bwMode="hidden">
            <a:xfrm>
              <a:off x="5477" y="2588"/>
              <a:ext cx="281" cy="335"/>
            </a:xfrm>
            <a:custGeom>
              <a:avLst/>
              <a:gdLst>
                <a:gd name="T0" fmla="*/ 281 w 281"/>
                <a:gd name="T1" fmla="*/ 335 h 335"/>
                <a:gd name="T2" fmla="*/ 281 w 281"/>
                <a:gd name="T3" fmla="*/ 173 h 335"/>
                <a:gd name="T4" fmla="*/ 96 w 281"/>
                <a:gd name="T5" fmla="*/ 0 h 335"/>
                <a:gd name="T6" fmla="*/ 0 w 281"/>
                <a:gd name="T7" fmla="*/ 90 h 335"/>
                <a:gd name="T8" fmla="*/ 281 w 281"/>
                <a:gd name="T9" fmla="*/ 335 h 335"/>
                <a:gd name="T10" fmla="*/ 281 w 281"/>
                <a:gd name="T11" fmla="*/ 335 h 335"/>
              </a:gdLst>
              <a:ahLst/>
              <a:cxnLst>
                <a:cxn ang="0">
                  <a:pos x="T0" y="T1"/>
                </a:cxn>
                <a:cxn ang="0">
                  <a:pos x="T2" y="T3"/>
                </a:cxn>
                <a:cxn ang="0">
                  <a:pos x="T4" y="T5"/>
                </a:cxn>
                <a:cxn ang="0">
                  <a:pos x="T6" y="T7"/>
                </a:cxn>
                <a:cxn ang="0">
                  <a:pos x="T8" y="T9"/>
                </a:cxn>
                <a:cxn ang="0">
                  <a:pos x="T10" y="T11"/>
                </a:cxn>
              </a:cxnLst>
              <a:rect l="0" t="0" r="r" b="b"/>
              <a:pathLst>
                <a:path w="281" h="335">
                  <a:moveTo>
                    <a:pt x="281" y="335"/>
                  </a:moveTo>
                  <a:lnTo>
                    <a:pt x="281" y="173"/>
                  </a:lnTo>
                  <a:lnTo>
                    <a:pt x="96" y="0"/>
                  </a:lnTo>
                  <a:lnTo>
                    <a:pt x="0" y="90"/>
                  </a:lnTo>
                  <a:lnTo>
                    <a:pt x="281" y="335"/>
                  </a:lnTo>
                  <a:lnTo>
                    <a:pt x="281" y="33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rtl="1" fontAlgn="base">
                <a:spcBef>
                  <a:spcPct val="0"/>
                </a:spcBef>
                <a:spcAft>
                  <a:spcPct val="0"/>
                </a:spcAft>
                <a:buClrTx/>
                <a:buFontTx/>
                <a:buNone/>
              </a:pPr>
              <a:endParaRPr lang="ar-EG" sz="6000" b="1" kern="1200" smtClean="0">
                <a:solidFill>
                  <a:srgbClr val="FFFF00"/>
                </a:solidFill>
                <a:effectLst>
                  <a:outerShdw blurRad="38100" dist="38100" dir="2700000" algn="tl">
                    <a:srgbClr val="000000">
                      <a:alpha val="43137"/>
                    </a:srgbClr>
                  </a:outerShdw>
                </a:effectLst>
                <a:latin typeface="Arial" pitchFamily="34" charset="0"/>
                <a:ea typeface="+mn-ea"/>
                <a:cs typeface="Arial" pitchFamily="34" charset="0"/>
              </a:endParaRPr>
            </a:p>
          </p:txBody>
        </p:sp>
        <p:sp>
          <p:nvSpPr>
            <p:cNvPr id="7188" name="Freeform 20"/>
            <p:cNvSpPr>
              <a:spLocks/>
            </p:cNvSpPr>
            <p:nvPr/>
          </p:nvSpPr>
          <p:spPr bwMode="hidden">
            <a:xfrm>
              <a:off x="2454" y="0"/>
              <a:ext cx="3119" cy="2678"/>
            </a:xfrm>
            <a:custGeom>
              <a:avLst/>
              <a:gdLst>
                <a:gd name="T0" fmla="*/ 0 w 3122"/>
                <a:gd name="T1" fmla="*/ 0 h 2680"/>
                <a:gd name="T2" fmla="*/ 3026 w 3122"/>
                <a:gd name="T3" fmla="*/ 2680 h 2680"/>
                <a:gd name="T4" fmla="*/ 3122 w 3122"/>
                <a:gd name="T5" fmla="*/ 2590 h 2680"/>
                <a:gd name="T6" fmla="*/ 383 w 3122"/>
                <a:gd name="T7" fmla="*/ 0 h 2680"/>
                <a:gd name="T8" fmla="*/ 0 w 3122"/>
                <a:gd name="T9" fmla="*/ 0 h 2680"/>
                <a:gd name="T10" fmla="*/ 0 w 3122"/>
                <a:gd name="T11" fmla="*/ 0 h 2680"/>
              </a:gdLst>
              <a:ahLst/>
              <a:cxnLst>
                <a:cxn ang="0">
                  <a:pos x="T0" y="T1"/>
                </a:cxn>
                <a:cxn ang="0">
                  <a:pos x="T2" y="T3"/>
                </a:cxn>
                <a:cxn ang="0">
                  <a:pos x="T4" y="T5"/>
                </a:cxn>
                <a:cxn ang="0">
                  <a:pos x="T6" y="T7"/>
                </a:cxn>
                <a:cxn ang="0">
                  <a:pos x="T8" y="T9"/>
                </a:cxn>
                <a:cxn ang="0">
                  <a:pos x="T10" y="T11"/>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rtl="1" fontAlgn="base">
                <a:spcBef>
                  <a:spcPct val="0"/>
                </a:spcBef>
                <a:spcAft>
                  <a:spcPct val="0"/>
                </a:spcAft>
                <a:buClrTx/>
                <a:buFontTx/>
                <a:buNone/>
              </a:pPr>
              <a:endParaRPr lang="ar-EG" sz="6000" b="1" kern="1200" smtClean="0">
                <a:solidFill>
                  <a:srgbClr val="FFFF00"/>
                </a:solidFill>
                <a:effectLst>
                  <a:outerShdw blurRad="38100" dist="38100" dir="2700000" algn="tl">
                    <a:srgbClr val="000000">
                      <a:alpha val="43137"/>
                    </a:srgbClr>
                  </a:outerShdw>
                </a:effectLst>
                <a:latin typeface="Arial" pitchFamily="34" charset="0"/>
                <a:ea typeface="+mn-ea"/>
                <a:cs typeface="Arial" pitchFamily="34" charset="0"/>
              </a:endParaRPr>
            </a:p>
          </p:txBody>
        </p:sp>
        <p:sp>
          <p:nvSpPr>
            <p:cNvPr id="7189" name="Freeform 21"/>
            <p:cNvSpPr>
              <a:spLocks/>
            </p:cNvSpPr>
            <p:nvPr/>
          </p:nvSpPr>
          <p:spPr bwMode="hidden">
            <a:xfrm>
              <a:off x="5626" y="2534"/>
              <a:ext cx="132" cy="132"/>
            </a:xfrm>
            <a:custGeom>
              <a:avLst/>
              <a:gdLst>
                <a:gd name="T0" fmla="*/ 132 w 132"/>
                <a:gd name="T1" fmla="*/ 132 h 132"/>
                <a:gd name="T2" fmla="*/ 0 w 132"/>
                <a:gd name="T3" fmla="*/ 0 h 132"/>
                <a:gd name="T4" fmla="*/ 0 w 132"/>
                <a:gd name="T5" fmla="*/ 0 h 132"/>
                <a:gd name="T6" fmla="*/ 132 w 132"/>
                <a:gd name="T7" fmla="*/ 132 h 132"/>
                <a:gd name="T8" fmla="*/ 132 w 132"/>
                <a:gd name="T9" fmla="*/ 132 h 132"/>
              </a:gdLst>
              <a:ahLst/>
              <a:cxnLst>
                <a:cxn ang="0">
                  <a:pos x="T0" y="T1"/>
                </a:cxn>
                <a:cxn ang="0">
                  <a:pos x="T2" y="T3"/>
                </a:cxn>
                <a:cxn ang="0">
                  <a:pos x="T4" y="T5"/>
                </a:cxn>
                <a:cxn ang="0">
                  <a:pos x="T6" y="T7"/>
                </a:cxn>
                <a:cxn ang="0">
                  <a:pos x="T8" y="T9"/>
                </a:cxn>
              </a:cxnLst>
              <a:rect l="0" t="0" r="r" b="b"/>
              <a:pathLst>
                <a:path w="132" h="132">
                  <a:moveTo>
                    <a:pt x="132" y="132"/>
                  </a:moveTo>
                  <a:lnTo>
                    <a:pt x="0" y="0"/>
                  </a:lnTo>
                  <a:lnTo>
                    <a:pt x="0" y="0"/>
                  </a:lnTo>
                  <a:lnTo>
                    <a:pt x="132" y="132"/>
                  </a:lnTo>
                  <a:lnTo>
                    <a:pt x="132" y="132"/>
                  </a:lnTo>
                  <a:close/>
                </a:path>
              </a:pathLst>
            </a:custGeom>
            <a:solidFill>
              <a:srgbClr val="FF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rtl="1" fontAlgn="base">
                <a:spcBef>
                  <a:spcPct val="0"/>
                </a:spcBef>
                <a:spcAft>
                  <a:spcPct val="0"/>
                </a:spcAft>
                <a:buClrTx/>
                <a:buFontTx/>
                <a:buNone/>
              </a:pPr>
              <a:endParaRPr lang="ar-EG" sz="6000" b="1" kern="1200" smtClean="0">
                <a:solidFill>
                  <a:srgbClr val="FFFF00"/>
                </a:solidFill>
                <a:effectLst>
                  <a:outerShdw blurRad="38100" dist="38100" dir="2700000" algn="tl">
                    <a:srgbClr val="000000">
                      <a:alpha val="43137"/>
                    </a:srgbClr>
                  </a:outerShdw>
                </a:effectLst>
                <a:latin typeface="Arial" pitchFamily="34" charset="0"/>
                <a:ea typeface="+mn-ea"/>
                <a:cs typeface="Arial" pitchFamily="34" charset="0"/>
              </a:endParaRPr>
            </a:p>
          </p:txBody>
        </p:sp>
        <p:sp>
          <p:nvSpPr>
            <p:cNvPr id="7190" name="Freeform 22"/>
            <p:cNvSpPr>
              <a:spLocks/>
            </p:cNvSpPr>
            <p:nvPr/>
          </p:nvSpPr>
          <p:spPr bwMode="hidden">
            <a:xfrm>
              <a:off x="3112" y="0"/>
              <a:ext cx="2514" cy="2534"/>
            </a:xfrm>
            <a:custGeom>
              <a:avLst/>
              <a:gdLst>
                <a:gd name="T0" fmla="*/ 0 w 2517"/>
                <a:gd name="T1" fmla="*/ 0 h 2536"/>
                <a:gd name="T2" fmla="*/ 2517 w 2517"/>
                <a:gd name="T3" fmla="*/ 2536 h 2536"/>
                <a:gd name="T4" fmla="*/ 2517 w 2517"/>
                <a:gd name="T5" fmla="*/ 2536 h 2536"/>
                <a:gd name="T6" fmla="*/ 66 w 2517"/>
                <a:gd name="T7" fmla="*/ 0 h 2536"/>
                <a:gd name="T8" fmla="*/ 0 w 2517"/>
                <a:gd name="T9" fmla="*/ 0 h 2536"/>
                <a:gd name="T10" fmla="*/ 0 w 2517"/>
                <a:gd name="T11" fmla="*/ 0 h 2536"/>
              </a:gdLst>
              <a:ahLst/>
              <a:cxnLst>
                <a:cxn ang="0">
                  <a:pos x="T0" y="T1"/>
                </a:cxn>
                <a:cxn ang="0">
                  <a:pos x="T2" y="T3"/>
                </a:cxn>
                <a:cxn ang="0">
                  <a:pos x="T4" y="T5"/>
                </a:cxn>
                <a:cxn ang="0">
                  <a:pos x="T6" y="T7"/>
                </a:cxn>
                <a:cxn ang="0">
                  <a:pos x="T8" y="T9"/>
                </a:cxn>
                <a:cxn ang="0">
                  <a:pos x="T10" y="T11"/>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rtl="1" fontAlgn="base">
                <a:spcBef>
                  <a:spcPct val="0"/>
                </a:spcBef>
                <a:spcAft>
                  <a:spcPct val="0"/>
                </a:spcAft>
                <a:buClrTx/>
                <a:buFontTx/>
                <a:buNone/>
              </a:pPr>
              <a:endParaRPr lang="ar-EG" sz="6000" b="1" kern="1200" smtClean="0">
                <a:solidFill>
                  <a:srgbClr val="FFFF00"/>
                </a:solidFill>
                <a:effectLst>
                  <a:outerShdw blurRad="38100" dist="38100" dir="2700000" algn="tl">
                    <a:srgbClr val="000000">
                      <a:alpha val="43137"/>
                    </a:srgbClr>
                  </a:outerShdw>
                </a:effectLst>
                <a:latin typeface="Arial" pitchFamily="34" charset="0"/>
                <a:ea typeface="+mn-ea"/>
                <a:cs typeface="Arial" pitchFamily="34" charset="0"/>
              </a:endParaRPr>
            </a:p>
          </p:txBody>
        </p:sp>
        <p:sp>
          <p:nvSpPr>
            <p:cNvPr id="7191" name="Freeform 23"/>
            <p:cNvSpPr>
              <a:spLocks/>
            </p:cNvSpPr>
            <p:nvPr/>
          </p:nvSpPr>
          <p:spPr bwMode="hidden">
            <a:xfrm>
              <a:off x="3488" y="0"/>
              <a:ext cx="2198" cy="2480"/>
            </a:xfrm>
            <a:custGeom>
              <a:avLst/>
              <a:gdLst>
                <a:gd name="T0" fmla="*/ 0 w 2200"/>
                <a:gd name="T1" fmla="*/ 0 h 2482"/>
                <a:gd name="T2" fmla="*/ 2188 w 2200"/>
                <a:gd name="T3" fmla="*/ 2482 h 2482"/>
                <a:gd name="T4" fmla="*/ 2200 w 2200"/>
                <a:gd name="T5" fmla="*/ 2476 h 2482"/>
                <a:gd name="T6" fmla="*/ 317 w 2200"/>
                <a:gd name="T7" fmla="*/ 0 h 2482"/>
                <a:gd name="T8" fmla="*/ 0 w 2200"/>
                <a:gd name="T9" fmla="*/ 0 h 2482"/>
                <a:gd name="T10" fmla="*/ 0 w 2200"/>
                <a:gd name="T11" fmla="*/ 0 h 2482"/>
              </a:gdLst>
              <a:ahLst/>
              <a:cxnLst>
                <a:cxn ang="0">
                  <a:pos x="T0" y="T1"/>
                </a:cxn>
                <a:cxn ang="0">
                  <a:pos x="T2" y="T3"/>
                </a:cxn>
                <a:cxn ang="0">
                  <a:pos x="T4" y="T5"/>
                </a:cxn>
                <a:cxn ang="0">
                  <a:pos x="T6" y="T7"/>
                </a:cxn>
                <a:cxn ang="0">
                  <a:pos x="T8" y="T9"/>
                </a:cxn>
                <a:cxn ang="0">
                  <a:pos x="T10" y="T11"/>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rtl="1" fontAlgn="base">
                <a:spcBef>
                  <a:spcPct val="0"/>
                </a:spcBef>
                <a:spcAft>
                  <a:spcPct val="0"/>
                </a:spcAft>
                <a:buClrTx/>
                <a:buFontTx/>
                <a:buNone/>
              </a:pPr>
              <a:endParaRPr lang="ar-EG" sz="6000" b="1" kern="1200" smtClean="0">
                <a:solidFill>
                  <a:srgbClr val="FFFF00"/>
                </a:solidFill>
                <a:effectLst>
                  <a:outerShdw blurRad="38100" dist="38100" dir="2700000" algn="tl">
                    <a:srgbClr val="000000">
                      <a:alpha val="43137"/>
                    </a:srgbClr>
                  </a:outerShdw>
                </a:effectLst>
                <a:latin typeface="Arial" pitchFamily="34" charset="0"/>
                <a:ea typeface="+mn-ea"/>
                <a:cs typeface="Arial" pitchFamily="34" charset="0"/>
              </a:endParaRPr>
            </a:p>
          </p:txBody>
        </p:sp>
        <p:sp>
          <p:nvSpPr>
            <p:cNvPr id="7192" name="Freeform 24"/>
            <p:cNvSpPr>
              <a:spLocks/>
            </p:cNvSpPr>
            <p:nvPr/>
          </p:nvSpPr>
          <p:spPr bwMode="hidden">
            <a:xfrm>
              <a:off x="5674" y="2474"/>
              <a:ext cx="84" cy="96"/>
            </a:xfrm>
            <a:custGeom>
              <a:avLst/>
              <a:gdLst>
                <a:gd name="T0" fmla="*/ 84 w 84"/>
                <a:gd name="T1" fmla="*/ 96 h 96"/>
                <a:gd name="T2" fmla="*/ 84 w 84"/>
                <a:gd name="T3" fmla="*/ 90 h 96"/>
                <a:gd name="T4" fmla="*/ 12 w 84"/>
                <a:gd name="T5" fmla="*/ 0 h 96"/>
                <a:gd name="T6" fmla="*/ 0 w 84"/>
                <a:gd name="T7" fmla="*/ 6 h 96"/>
                <a:gd name="T8" fmla="*/ 84 w 84"/>
                <a:gd name="T9" fmla="*/ 96 h 96"/>
                <a:gd name="T10" fmla="*/ 84 w 84"/>
                <a:gd name="T11" fmla="*/ 96 h 96"/>
              </a:gdLst>
              <a:ahLst/>
              <a:cxnLst>
                <a:cxn ang="0">
                  <a:pos x="T0" y="T1"/>
                </a:cxn>
                <a:cxn ang="0">
                  <a:pos x="T2" y="T3"/>
                </a:cxn>
                <a:cxn ang="0">
                  <a:pos x="T4" y="T5"/>
                </a:cxn>
                <a:cxn ang="0">
                  <a:pos x="T6" y="T7"/>
                </a:cxn>
                <a:cxn ang="0">
                  <a:pos x="T8" y="T9"/>
                </a:cxn>
                <a:cxn ang="0">
                  <a:pos x="T10" y="T11"/>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rtl="1" fontAlgn="base">
                <a:spcBef>
                  <a:spcPct val="0"/>
                </a:spcBef>
                <a:spcAft>
                  <a:spcPct val="0"/>
                </a:spcAft>
                <a:buClrTx/>
                <a:buFontTx/>
                <a:buNone/>
              </a:pPr>
              <a:endParaRPr lang="ar-EG" sz="6000" b="1" kern="1200" smtClean="0">
                <a:solidFill>
                  <a:srgbClr val="FFFF00"/>
                </a:solidFill>
                <a:effectLst>
                  <a:outerShdw blurRad="38100" dist="38100" dir="2700000" algn="tl">
                    <a:srgbClr val="000000">
                      <a:alpha val="43137"/>
                    </a:srgbClr>
                  </a:outerShdw>
                </a:effectLst>
                <a:latin typeface="Arial" pitchFamily="34" charset="0"/>
                <a:ea typeface="+mn-ea"/>
                <a:cs typeface="Arial" pitchFamily="34" charset="0"/>
              </a:endParaRPr>
            </a:p>
          </p:txBody>
        </p:sp>
        <p:sp>
          <p:nvSpPr>
            <p:cNvPr id="7193" name="Freeform 25"/>
            <p:cNvSpPr>
              <a:spLocks/>
            </p:cNvSpPr>
            <p:nvPr/>
          </p:nvSpPr>
          <p:spPr bwMode="hidden">
            <a:xfrm>
              <a:off x="5603" y="850"/>
              <a:ext cx="155" cy="516"/>
            </a:xfrm>
            <a:custGeom>
              <a:avLst/>
              <a:gdLst>
                <a:gd name="T0" fmla="*/ 155 w 155"/>
                <a:gd name="T1" fmla="*/ 516 h 516"/>
                <a:gd name="T2" fmla="*/ 155 w 155"/>
                <a:gd name="T3" fmla="*/ 204 h 516"/>
                <a:gd name="T4" fmla="*/ 77 w 155"/>
                <a:gd name="T5" fmla="*/ 0 h 516"/>
                <a:gd name="T6" fmla="*/ 0 w 155"/>
                <a:gd name="T7" fmla="*/ 192 h 516"/>
                <a:gd name="T8" fmla="*/ 155 w 155"/>
                <a:gd name="T9" fmla="*/ 516 h 516"/>
                <a:gd name="T10" fmla="*/ 155 w 155"/>
                <a:gd name="T11" fmla="*/ 516 h 516"/>
              </a:gdLst>
              <a:ahLst/>
              <a:cxnLst>
                <a:cxn ang="0">
                  <a:pos x="T0" y="T1"/>
                </a:cxn>
                <a:cxn ang="0">
                  <a:pos x="T2" y="T3"/>
                </a:cxn>
                <a:cxn ang="0">
                  <a:pos x="T4" y="T5"/>
                </a:cxn>
                <a:cxn ang="0">
                  <a:pos x="T6" y="T7"/>
                </a:cxn>
                <a:cxn ang="0">
                  <a:pos x="T8" y="T9"/>
                </a:cxn>
                <a:cxn ang="0">
                  <a:pos x="T10" y="T11"/>
                </a:cxn>
              </a:cxnLst>
              <a:rect l="0" t="0" r="r" b="b"/>
              <a:pathLst>
                <a:path w="155" h="516">
                  <a:moveTo>
                    <a:pt x="155" y="516"/>
                  </a:moveTo>
                  <a:lnTo>
                    <a:pt x="155" y="204"/>
                  </a:lnTo>
                  <a:lnTo>
                    <a:pt x="77" y="0"/>
                  </a:lnTo>
                  <a:lnTo>
                    <a:pt x="0" y="192"/>
                  </a:lnTo>
                  <a:lnTo>
                    <a:pt x="155" y="516"/>
                  </a:lnTo>
                  <a:lnTo>
                    <a:pt x="155" y="51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rtl="1" fontAlgn="base">
                <a:spcBef>
                  <a:spcPct val="0"/>
                </a:spcBef>
                <a:spcAft>
                  <a:spcPct val="0"/>
                </a:spcAft>
                <a:buClrTx/>
                <a:buFontTx/>
                <a:buNone/>
              </a:pPr>
              <a:endParaRPr lang="ar-EG" sz="6000" b="1" kern="1200" smtClean="0">
                <a:solidFill>
                  <a:srgbClr val="FFFF00"/>
                </a:solidFill>
                <a:effectLst>
                  <a:outerShdw blurRad="38100" dist="38100" dir="2700000" algn="tl">
                    <a:srgbClr val="000000">
                      <a:alpha val="43137"/>
                    </a:srgbClr>
                  </a:outerShdw>
                </a:effectLst>
                <a:latin typeface="Arial" pitchFamily="34" charset="0"/>
                <a:ea typeface="+mn-ea"/>
                <a:cs typeface="Arial" pitchFamily="34" charset="0"/>
              </a:endParaRPr>
            </a:p>
          </p:txBody>
        </p:sp>
        <p:sp>
          <p:nvSpPr>
            <p:cNvPr id="7194" name="Freeform 26"/>
            <p:cNvSpPr>
              <a:spLocks/>
            </p:cNvSpPr>
            <p:nvPr/>
          </p:nvSpPr>
          <p:spPr bwMode="hidden">
            <a:xfrm>
              <a:off x="5107" y="0"/>
              <a:ext cx="573" cy="1042"/>
            </a:xfrm>
            <a:custGeom>
              <a:avLst/>
              <a:gdLst>
                <a:gd name="T0" fmla="*/ 0 w 574"/>
                <a:gd name="T1" fmla="*/ 0 h 1043"/>
                <a:gd name="T2" fmla="*/ 497 w 574"/>
                <a:gd name="T3" fmla="*/ 1043 h 1043"/>
                <a:gd name="T4" fmla="*/ 574 w 574"/>
                <a:gd name="T5" fmla="*/ 851 h 1043"/>
                <a:gd name="T6" fmla="*/ 251 w 574"/>
                <a:gd name="T7" fmla="*/ 0 h 1043"/>
                <a:gd name="T8" fmla="*/ 0 w 574"/>
                <a:gd name="T9" fmla="*/ 0 h 1043"/>
                <a:gd name="T10" fmla="*/ 0 w 574"/>
                <a:gd name="T11" fmla="*/ 0 h 1043"/>
              </a:gdLst>
              <a:ahLst/>
              <a:cxnLst>
                <a:cxn ang="0">
                  <a:pos x="T0" y="T1"/>
                </a:cxn>
                <a:cxn ang="0">
                  <a:pos x="T2" y="T3"/>
                </a:cxn>
                <a:cxn ang="0">
                  <a:pos x="T4" y="T5"/>
                </a:cxn>
                <a:cxn ang="0">
                  <a:pos x="T6" y="T7"/>
                </a:cxn>
                <a:cxn ang="0">
                  <a:pos x="T8" y="T9"/>
                </a:cxn>
                <a:cxn ang="0">
                  <a:pos x="T10" y="T11"/>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rtl="1" fontAlgn="base">
                <a:spcBef>
                  <a:spcPct val="0"/>
                </a:spcBef>
                <a:spcAft>
                  <a:spcPct val="0"/>
                </a:spcAft>
                <a:buClrTx/>
                <a:buFontTx/>
                <a:buNone/>
              </a:pPr>
              <a:endParaRPr lang="ar-EG" sz="6000" b="1" kern="1200" smtClean="0">
                <a:solidFill>
                  <a:srgbClr val="FFFF00"/>
                </a:solidFill>
                <a:effectLst>
                  <a:outerShdw blurRad="38100" dist="38100" dir="2700000" algn="tl">
                    <a:srgbClr val="000000">
                      <a:alpha val="43137"/>
                    </a:srgbClr>
                  </a:outerShdw>
                </a:effectLst>
                <a:latin typeface="Arial" pitchFamily="34" charset="0"/>
                <a:ea typeface="+mn-ea"/>
                <a:cs typeface="Arial" pitchFamily="34" charset="0"/>
              </a:endParaRPr>
            </a:p>
          </p:txBody>
        </p:sp>
        <p:sp>
          <p:nvSpPr>
            <p:cNvPr id="7195" name="Freeform 27"/>
            <p:cNvSpPr>
              <a:spLocks/>
            </p:cNvSpPr>
            <p:nvPr/>
          </p:nvSpPr>
          <p:spPr bwMode="hidden">
            <a:xfrm>
              <a:off x="5411" y="0"/>
              <a:ext cx="341" cy="796"/>
            </a:xfrm>
            <a:custGeom>
              <a:avLst/>
              <a:gdLst>
                <a:gd name="T0" fmla="*/ 144 w 341"/>
                <a:gd name="T1" fmla="*/ 0 h 797"/>
                <a:gd name="T2" fmla="*/ 0 w 341"/>
                <a:gd name="T3" fmla="*/ 0 h 797"/>
                <a:gd name="T4" fmla="*/ 287 w 341"/>
                <a:gd name="T5" fmla="*/ 797 h 797"/>
                <a:gd name="T6" fmla="*/ 341 w 341"/>
                <a:gd name="T7" fmla="*/ 653 h 797"/>
                <a:gd name="T8" fmla="*/ 144 w 341"/>
                <a:gd name="T9" fmla="*/ 0 h 797"/>
                <a:gd name="T10" fmla="*/ 144 w 341"/>
                <a:gd name="T11" fmla="*/ 0 h 797"/>
              </a:gdLst>
              <a:ahLst/>
              <a:cxnLst>
                <a:cxn ang="0">
                  <a:pos x="T0" y="T1"/>
                </a:cxn>
                <a:cxn ang="0">
                  <a:pos x="T2" y="T3"/>
                </a:cxn>
                <a:cxn ang="0">
                  <a:pos x="T4" y="T5"/>
                </a:cxn>
                <a:cxn ang="0">
                  <a:pos x="T6" y="T7"/>
                </a:cxn>
                <a:cxn ang="0">
                  <a:pos x="T8" y="T9"/>
                </a:cxn>
                <a:cxn ang="0">
                  <a:pos x="T10" y="T11"/>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rtl="1" fontAlgn="base">
                <a:spcBef>
                  <a:spcPct val="0"/>
                </a:spcBef>
                <a:spcAft>
                  <a:spcPct val="0"/>
                </a:spcAft>
                <a:buClrTx/>
                <a:buFontTx/>
                <a:buNone/>
              </a:pPr>
              <a:endParaRPr lang="ar-EG" sz="6000" b="1" kern="1200" smtClean="0">
                <a:solidFill>
                  <a:srgbClr val="FFFF00"/>
                </a:solidFill>
                <a:effectLst>
                  <a:outerShdw blurRad="38100" dist="38100" dir="2700000" algn="tl">
                    <a:srgbClr val="000000">
                      <a:alpha val="43137"/>
                    </a:srgbClr>
                  </a:outerShdw>
                </a:effectLst>
                <a:latin typeface="Arial" pitchFamily="34" charset="0"/>
                <a:ea typeface="+mn-ea"/>
                <a:cs typeface="Arial" pitchFamily="34" charset="0"/>
              </a:endParaRPr>
            </a:p>
          </p:txBody>
        </p:sp>
        <p:sp>
          <p:nvSpPr>
            <p:cNvPr id="7196" name="Freeform 28"/>
            <p:cNvSpPr>
              <a:spLocks/>
            </p:cNvSpPr>
            <p:nvPr/>
          </p:nvSpPr>
          <p:spPr bwMode="hidden">
            <a:xfrm>
              <a:off x="5698" y="653"/>
              <a:ext cx="60" cy="311"/>
            </a:xfrm>
            <a:custGeom>
              <a:avLst/>
              <a:gdLst>
                <a:gd name="T0" fmla="*/ 0 w 60"/>
                <a:gd name="T1" fmla="*/ 144 h 312"/>
                <a:gd name="T2" fmla="*/ 60 w 60"/>
                <a:gd name="T3" fmla="*/ 312 h 312"/>
                <a:gd name="T4" fmla="*/ 60 w 60"/>
                <a:gd name="T5" fmla="*/ 6 h 312"/>
                <a:gd name="T6" fmla="*/ 54 w 60"/>
                <a:gd name="T7" fmla="*/ 0 h 312"/>
                <a:gd name="T8" fmla="*/ 0 w 60"/>
                <a:gd name="T9" fmla="*/ 144 h 312"/>
                <a:gd name="T10" fmla="*/ 0 w 60"/>
                <a:gd name="T11" fmla="*/ 144 h 312"/>
              </a:gdLst>
              <a:ahLst/>
              <a:cxnLst>
                <a:cxn ang="0">
                  <a:pos x="T0" y="T1"/>
                </a:cxn>
                <a:cxn ang="0">
                  <a:pos x="T2" y="T3"/>
                </a:cxn>
                <a:cxn ang="0">
                  <a:pos x="T4" y="T5"/>
                </a:cxn>
                <a:cxn ang="0">
                  <a:pos x="T6" y="T7"/>
                </a:cxn>
                <a:cxn ang="0">
                  <a:pos x="T8" y="T9"/>
                </a:cxn>
                <a:cxn ang="0">
                  <a:pos x="T10" y="T11"/>
                </a:cxn>
              </a:cxnLst>
              <a:rect l="0" t="0" r="r" b="b"/>
              <a:pathLst>
                <a:path w="60" h="312">
                  <a:moveTo>
                    <a:pt x="0" y="144"/>
                  </a:moveTo>
                  <a:lnTo>
                    <a:pt x="60" y="312"/>
                  </a:lnTo>
                  <a:lnTo>
                    <a:pt x="60" y="6"/>
                  </a:lnTo>
                  <a:lnTo>
                    <a:pt x="54" y="0"/>
                  </a:lnTo>
                  <a:lnTo>
                    <a:pt x="0" y="144"/>
                  </a:lnTo>
                  <a:lnTo>
                    <a:pt x="0" y="14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rtl="1" fontAlgn="base">
                <a:spcBef>
                  <a:spcPct val="0"/>
                </a:spcBef>
                <a:spcAft>
                  <a:spcPct val="0"/>
                </a:spcAft>
                <a:buClrTx/>
                <a:buFontTx/>
                <a:buNone/>
              </a:pPr>
              <a:endParaRPr lang="ar-EG" sz="6000" b="1" kern="1200" smtClean="0">
                <a:solidFill>
                  <a:srgbClr val="FFFF00"/>
                </a:solidFill>
                <a:effectLst>
                  <a:outerShdw blurRad="38100" dist="38100" dir="2700000" algn="tl">
                    <a:srgbClr val="000000">
                      <a:alpha val="43137"/>
                    </a:srgbClr>
                  </a:outerShdw>
                </a:effectLst>
                <a:latin typeface="Arial" pitchFamily="34" charset="0"/>
                <a:ea typeface="+mn-ea"/>
                <a:cs typeface="Arial" pitchFamily="34" charset="0"/>
              </a:endParaRPr>
            </a:p>
          </p:txBody>
        </p:sp>
        <p:sp>
          <p:nvSpPr>
            <p:cNvPr id="7197" name="Freeform 29"/>
            <p:cNvSpPr>
              <a:spLocks/>
            </p:cNvSpPr>
            <p:nvPr/>
          </p:nvSpPr>
          <p:spPr bwMode="hidden">
            <a:xfrm>
              <a:off x="2" y="1601"/>
              <a:ext cx="5752" cy="1864"/>
            </a:xfrm>
            <a:custGeom>
              <a:avLst/>
              <a:gdLst>
                <a:gd name="T0" fmla="*/ 0 w 5740"/>
                <a:gd name="T1" fmla="*/ 371 h 1864"/>
                <a:gd name="T2" fmla="*/ 5740 w 5740"/>
                <a:gd name="T3" fmla="*/ 1864 h 1864"/>
                <a:gd name="T4" fmla="*/ 5740 w 5740"/>
                <a:gd name="T5" fmla="*/ 1834 h 1864"/>
                <a:gd name="T6" fmla="*/ 0 w 5740"/>
                <a:gd name="T7" fmla="*/ 0 h 1864"/>
                <a:gd name="T8" fmla="*/ 0 w 5740"/>
                <a:gd name="T9" fmla="*/ 371 h 1864"/>
                <a:gd name="T10" fmla="*/ 0 w 5740"/>
                <a:gd name="T11" fmla="*/ 371 h 1864"/>
              </a:gdLst>
              <a:ahLst/>
              <a:cxnLst>
                <a:cxn ang="0">
                  <a:pos x="T0" y="T1"/>
                </a:cxn>
                <a:cxn ang="0">
                  <a:pos x="T2" y="T3"/>
                </a:cxn>
                <a:cxn ang="0">
                  <a:pos x="T4" y="T5"/>
                </a:cxn>
                <a:cxn ang="0">
                  <a:pos x="T6" y="T7"/>
                </a:cxn>
                <a:cxn ang="0">
                  <a:pos x="T8" y="T9"/>
                </a:cxn>
                <a:cxn ang="0">
                  <a:pos x="T10" y="T1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rtl="1" fontAlgn="base">
                <a:spcBef>
                  <a:spcPct val="0"/>
                </a:spcBef>
                <a:spcAft>
                  <a:spcPct val="0"/>
                </a:spcAft>
                <a:buClrTx/>
                <a:buFontTx/>
                <a:buNone/>
              </a:pPr>
              <a:endParaRPr lang="ar-EG" sz="6000" b="1" kern="1200" smtClean="0">
                <a:solidFill>
                  <a:srgbClr val="FFFF00"/>
                </a:solidFill>
                <a:effectLst>
                  <a:outerShdw blurRad="38100" dist="38100" dir="2700000" algn="tl">
                    <a:srgbClr val="000000">
                      <a:alpha val="43137"/>
                    </a:srgbClr>
                  </a:outerShdw>
                </a:effectLst>
                <a:latin typeface="Arial" pitchFamily="34" charset="0"/>
                <a:ea typeface="+mn-ea"/>
                <a:cs typeface="Arial" pitchFamily="34" charset="0"/>
              </a:endParaRPr>
            </a:p>
          </p:txBody>
        </p:sp>
        <p:sp>
          <p:nvSpPr>
            <p:cNvPr id="7198" name="Freeform 30"/>
            <p:cNvSpPr>
              <a:spLocks/>
            </p:cNvSpPr>
            <p:nvPr/>
          </p:nvSpPr>
          <p:spPr bwMode="hidden">
            <a:xfrm>
              <a:off x="5754" y="3483"/>
              <a:ext cx="6" cy="6"/>
            </a:xfrm>
            <a:custGeom>
              <a:avLst/>
              <a:gdLst>
                <a:gd name="T0" fmla="*/ 6 w 6"/>
                <a:gd name="T1" fmla="*/ 6 h 6"/>
                <a:gd name="T2" fmla="*/ 0 w 6"/>
                <a:gd name="T3" fmla="*/ 0 h 6"/>
                <a:gd name="T4" fmla="*/ 0 w 6"/>
                <a:gd name="T5" fmla="*/ 6 h 6"/>
                <a:gd name="T6" fmla="*/ 6 w 6"/>
                <a:gd name="T7" fmla="*/ 6 h 6"/>
                <a:gd name="T8" fmla="*/ 6 w 6"/>
                <a:gd name="T9" fmla="*/ 6 h 6"/>
              </a:gdLst>
              <a:ahLst/>
              <a:cxnLst>
                <a:cxn ang="0">
                  <a:pos x="T0" y="T1"/>
                </a:cxn>
                <a:cxn ang="0">
                  <a:pos x="T2" y="T3"/>
                </a:cxn>
                <a:cxn ang="0">
                  <a:pos x="T4" y="T5"/>
                </a:cxn>
                <a:cxn ang="0">
                  <a:pos x="T6" y="T7"/>
                </a:cxn>
                <a:cxn ang="0">
                  <a:pos x="T8" y="T9"/>
                </a:cxn>
              </a:cxnLst>
              <a:rect l="0" t="0" r="r" b="b"/>
              <a:pathLst>
                <a:path w="6" h="6">
                  <a:moveTo>
                    <a:pt x="6" y="6"/>
                  </a:moveTo>
                  <a:lnTo>
                    <a:pt x="0" y="0"/>
                  </a:lnTo>
                  <a:lnTo>
                    <a:pt x="0" y="6"/>
                  </a:lnTo>
                  <a:lnTo>
                    <a:pt x="6" y="6"/>
                  </a:lnTo>
                  <a:lnTo>
                    <a:pt x="6" y="6"/>
                  </a:lnTo>
                  <a:close/>
                </a:path>
              </a:pathLst>
            </a:custGeom>
            <a:solidFill>
              <a:srgbClr val="18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rtl="1" fontAlgn="base">
                <a:spcBef>
                  <a:spcPct val="0"/>
                </a:spcBef>
                <a:spcAft>
                  <a:spcPct val="0"/>
                </a:spcAft>
                <a:buClrTx/>
                <a:buFontTx/>
                <a:buNone/>
              </a:pPr>
              <a:endParaRPr lang="ar-EG" sz="6000" b="1" kern="1200" smtClean="0">
                <a:solidFill>
                  <a:srgbClr val="FFFF00"/>
                </a:solidFill>
                <a:effectLst>
                  <a:outerShdw blurRad="38100" dist="38100" dir="2700000" algn="tl">
                    <a:srgbClr val="000000">
                      <a:alpha val="43137"/>
                    </a:srgbClr>
                  </a:outerShdw>
                </a:effectLst>
                <a:latin typeface="Arial" pitchFamily="34" charset="0"/>
                <a:ea typeface="+mn-ea"/>
                <a:cs typeface="Arial" pitchFamily="34" charset="0"/>
              </a:endParaRPr>
            </a:p>
          </p:txBody>
        </p:sp>
        <p:sp>
          <p:nvSpPr>
            <p:cNvPr id="7199" name="Freeform 31"/>
            <p:cNvSpPr>
              <a:spLocks/>
            </p:cNvSpPr>
            <p:nvPr/>
          </p:nvSpPr>
          <p:spPr bwMode="hidden">
            <a:xfrm>
              <a:off x="2" y="2152"/>
              <a:ext cx="5752" cy="1337"/>
            </a:xfrm>
            <a:custGeom>
              <a:avLst/>
              <a:gdLst>
                <a:gd name="T0" fmla="*/ 0 w 5740"/>
                <a:gd name="T1" fmla="*/ 366 h 1337"/>
                <a:gd name="T2" fmla="*/ 5740 w 5740"/>
                <a:gd name="T3" fmla="*/ 1337 h 1337"/>
                <a:gd name="T4" fmla="*/ 5740 w 5740"/>
                <a:gd name="T5" fmla="*/ 1331 h 1337"/>
                <a:gd name="T6" fmla="*/ 0 w 5740"/>
                <a:gd name="T7" fmla="*/ 0 h 1337"/>
                <a:gd name="T8" fmla="*/ 0 w 5740"/>
                <a:gd name="T9" fmla="*/ 366 h 1337"/>
                <a:gd name="T10" fmla="*/ 0 w 5740"/>
                <a:gd name="T11" fmla="*/ 366 h 1337"/>
              </a:gdLst>
              <a:ahLst/>
              <a:cxnLst>
                <a:cxn ang="0">
                  <a:pos x="T0" y="T1"/>
                </a:cxn>
                <a:cxn ang="0">
                  <a:pos x="T2" y="T3"/>
                </a:cxn>
                <a:cxn ang="0">
                  <a:pos x="T4" y="T5"/>
                </a:cxn>
                <a:cxn ang="0">
                  <a:pos x="T6" y="T7"/>
                </a:cxn>
                <a:cxn ang="0">
                  <a:pos x="T8" y="T9"/>
                </a:cxn>
                <a:cxn ang="0">
                  <a:pos x="T10" y="T11"/>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rtl="1" fontAlgn="base">
                <a:spcBef>
                  <a:spcPct val="0"/>
                </a:spcBef>
                <a:spcAft>
                  <a:spcPct val="0"/>
                </a:spcAft>
                <a:buClrTx/>
                <a:buFontTx/>
                <a:buNone/>
              </a:pPr>
              <a:endParaRPr lang="ar-EG" sz="6000" b="1" kern="1200" smtClean="0">
                <a:solidFill>
                  <a:srgbClr val="FFFF00"/>
                </a:solidFill>
                <a:effectLst>
                  <a:outerShdw blurRad="38100" dist="38100" dir="2700000" algn="tl">
                    <a:srgbClr val="000000">
                      <a:alpha val="43137"/>
                    </a:srgbClr>
                  </a:outerShdw>
                </a:effectLst>
                <a:latin typeface="Arial" pitchFamily="34" charset="0"/>
                <a:ea typeface="+mn-ea"/>
                <a:cs typeface="Arial" pitchFamily="34" charset="0"/>
              </a:endParaRPr>
            </a:p>
          </p:txBody>
        </p:sp>
        <p:sp>
          <p:nvSpPr>
            <p:cNvPr id="7200" name="Freeform 32"/>
            <p:cNvSpPr>
              <a:spLocks/>
            </p:cNvSpPr>
            <p:nvPr/>
          </p:nvSpPr>
          <p:spPr bwMode="hidden">
            <a:xfrm>
              <a:off x="2" y="3177"/>
              <a:ext cx="5752" cy="414"/>
            </a:xfrm>
            <a:custGeom>
              <a:avLst/>
              <a:gdLst>
                <a:gd name="T0" fmla="*/ 0 w 5740"/>
                <a:gd name="T1" fmla="*/ 48 h 414"/>
                <a:gd name="T2" fmla="*/ 5740 w 5740"/>
                <a:gd name="T3" fmla="*/ 414 h 414"/>
                <a:gd name="T4" fmla="*/ 5740 w 5740"/>
                <a:gd name="T5" fmla="*/ 402 h 414"/>
                <a:gd name="T6" fmla="*/ 0 w 5740"/>
                <a:gd name="T7" fmla="*/ 0 h 414"/>
                <a:gd name="T8" fmla="*/ 0 w 5740"/>
                <a:gd name="T9" fmla="*/ 48 h 414"/>
                <a:gd name="T10" fmla="*/ 0 w 5740"/>
                <a:gd name="T11" fmla="*/ 48 h 414"/>
              </a:gdLst>
              <a:ahLst/>
              <a:cxnLst>
                <a:cxn ang="0">
                  <a:pos x="T0" y="T1"/>
                </a:cxn>
                <a:cxn ang="0">
                  <a:pos x="T2" y="T3"/>
                </a:cxn>
                <a:cxn ang="0">
                  <a:pos x="T4" y="T5"/>
                </a:cxn>
                <a:cxn ang="0">
                  <a:pos x="T6" y="T7"/>
                </a:cxn>
                <a:cxn ang="0">
                  <a:pos x="T8" y="T9"/>
                </a:cxn>
                <a:cxn ang="0">
                  <a:pos x="T10" y="T11"/>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rtl="1" fontAlgn="base">
                <a:spcBef>
                  <a:spcPct val="0"/>
                </a:spcBef>
                <a:spcAft>
                  <a:spcPct val="0"/>
                </a:spcAft>
                <a:buClrTx/>
                <a:buFontTx/>
                <a:buNone/>
              </a:pPr>
              <a:endParaRPr lang="ar-EG" sz="6000" b="1" kern="1200" smtClean="0">
                <a:solidFill>
                  <a:srgbClr val="FFFF00"/>
                </a:solidFill>
                <a:effectLst>
                  <a:outerShdw blurRad="38100" dist="38100" dir="2700000" algn="tl">
                    <a:srgbClr val="000000">
                      <a:alpha val="43137"/>
                    </a:srgbClr>
                  </a:outerShdw>
                </a:effectLst>
                <a:latin typeface="Arial" pitchFamily="34" charset="0"/>
                <a:ea typeface="+mn-ea"/>
                <a:cs typeface="Arial" pitchFamily="34" charset="0"/>
              </a:endParaRPr>
            </a:p>
          </p:txBody>
        </p:sp>
        <p:sp>
          <p:nvSpPr>
            <p:cNvPr id="7201" name="Freeform 33"/>
            <p:cNvSpPr>
              <a:spLocks/>
            </p:cNvSpPr>
            <p:nvPr/>
          </p:nvSpPr>
          <p:spPr bwMode="hidden">
            <a:xfrm>
              <a:off x="1297" y="0"/>
              <a:ext cx="4457" cy="3177"/>
            </a:xfrm>
            <a:custGeom>
              <a:avLst/>
              <a:gdLst>
                <a:gd name="T0" fmla="*/ 0 w 4448"/>
                <a:gd name="T1" fmla="*/ 0 h 3177"/>
                <a:gd name="T2" fmla="*/ 4448 w 4448"/>
                <a:gd name="T3" fmla="*/ 3177 h 3177"/>
                <a:gd name="T4" fmla="*/ 4448 w 4448"/>
                <a:gd name="T5" fmla="*/ 3153 h 3177"/>
                <a:gd name="T6" fmla="*/ 125 w 4448"/>
                <a:gd name="T7" fmla="*/ 0 h 3177"/>
                <a:gd name="T8" fmla="*/ 0 w 4448"/>
                <a:gd name="T9" fmla="*/ 0 h 3177"/>
                <a:gd name="T10" fmla="*/ 0 w 4448"/>
                <a:gd name="T11" fmla="*/ 0 h 3177"/>
              </a:gdLst>
              <a:ahLst/>
              <a:cxnLst>
                <a:cxn ang="0">
                  <a:pos x="T0" y="T1"/>
                </a:cxn>
                <a:cxn ang="0">
                  <a:pos x="T2" y="T3"/>
                </a:cxn>
                <a:cxn ang="0">
                  <a:pos x="T4" y="T5"/>
                </a:cxn>
                <a:cxn ang="0">
                  <a:pos x="T6" y="T7"/>
                </a:cxn>
                <a:cxn ang="0">
                  <a:pos x="T8" y="T9"/>
                </a:cxn>
                <a:cxn ang="0">
                  <a:pos x="T10" y="T11"/>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rtl="1" fontAlgn="base">
                <a:spcBef>
                  <a:spcPct val="0"/>
                </a:spcBef>
                <a:spcAft>
                  <a:spcPct val="0"/>
                </a:spcAft>
                <a:buClrTx/>
                <a:buFontTx/>
                <a:buNone/>
              </a:pPr>
              <a:endParaRPr lang="ar-EG" sz="6000" b="1" kern="1200" smtClean="0">
                <a:solidFill>
                  <a:srgbClr val="FFFF00"/>
                </a:solidFill>
                <a:effectLst>
                  <a:outerShdw blurRad="38100" dist="38100" dir="2700000" algn="tl">
                    <a:srgbClr val="000000">
                      <a:alpha val="43137"/>
                    </a:srgbClr>
                  </a:outerShdw>
                </a:effectLst>
                <a:latin typeface="Arial" pitchFamily="34" charset="0"/>
                <a:ea typeface="+mn-ea"/>
                <a:cs typeface="Arial" pitchFamily="34" charset="0"/>
              </a:endParaRPr>
            </a:p>
          </p:txBody>
        </p:sp>
        <p:sp>
          <p:nvSpPr>
            <p:cNvPr id="7202" name="Freeform 34"/>
            <p:cNvSpPr>
              <a:spLocks/>
            </p:cNvSpPr>
            <p:nvPr/>
          </p:nvSpPr>
          <p:spPr bwMode="hidden">
            <a:xfrm>
              <a:off x="3321" y="0"/>
              <a:ext cx="2433" cy="2614"/>
            </a:xfrm>
            <a:custGeom>
              <a:avLst/>
              <a:gdLst>
                <a:gd name="T0" fmla="*/ 0 w 2428"/>
                <a:gd name="T1" fmla="*/ 0 h 2614"/>
                <a:gd name="T2" fmla="*/ 2428 w 2428"/>
                <a:gd name="T3" fmla="*/ 2614 h 2614"/>
                <a:gd name="T4" fmla="*/ 2428 w 2428"/>
                <a:gd name="T5" fmla="*/ 2608 h 2614"/>
                <a:gd name="T6" fmla="*/ 66 w 2428"/>
                <a:gd name="T7" fmla="*/ 0 h 2614"/>
                <a:gd name="T8" fmla="*/ 0 w 2428"/>
                <a:gd name="T9" fmla="*/ 0 h 2614"/>
                <a:gd name="T10" fmla="*/ 0 w 2428"/>
                <a:gd name="T11" fmla="*/ 0 h 2614"/>
              </a:gdLst>
              <a:ahLst/>
              <a:cxnLst>
                <a:cxn ang="0">
                  <a:pos x="T0" y="T1"/>
                </a:cxn>
                <a:cxn ang="0">
                  <a:pos x="T2" y="T3"/>
                </a:cxn>
                <a:cxn ang="0">
                  <a:pos x="T4" y="T5"/>
                </a:cxn>
                <a:cxn ang="0">
                  <a:pos x="T6" y="T7"/>
                </a:cxn>
                <a:cxn ang="0">
                  <a:pos x="T8" y="T9"/>
                </a:cxn>
                <a:cxn ang="0">
                  <a:pos x="T10" y="T11"/>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rtl="1" fontAlgn="base">
                <a:spcBef>
                  <a:spcPct val="0"/>
                </a:spcBef>
                <a:spcAft>
                  <a:spcPct val="0"/>
                </a:spcAft>
                <a:buClrTx/>
                <a:buFontTx/>
                <a:buNone/>
              </a:pPr>
              <a:endParaRPr lang="ar-EG" sz="6000" b="1" kern="1200" smtClean="0">
                <a:solidFill>
                  <a:srgbClr val="FFFF00"/>
                </a:solidFill>
                <a:effectLst>
                  <a:outerShdw blurRad="38100" dist="38100" dir="2700000" algn="tl">
                    <a:srgbClr val="000000">
                      <a:alpha val="43137"/>
                    </a:srgbClr>
                  </a:outerShdw>
                </a:effectLst>
                <a:latin typeface="Arial" pitchFamily="34" charset="0"/>
                <a:ea typeface="+mn-ea"/>
                <a:cs typeface="Arial" pitchFamily="34" charset="0"/>
              </a:endParaRPr>
            </a:p>
          </p:txBody>
        </p:sp>
        <p:sp>
          <p:nvSpPr>
            <p:cNvPr id="7203" name="Freeform 35"/>
            <p:cNvSpPr>
              <a:spLocks/>
            </p:cNvSpPr>
            <p:nvPr/>
          </p:nvSpPr>
          <p:spPr bwMode="hidden">
            <a:xfrm>
              <a:off x="3950" y="0"/>
              <a:ext cx="1804" cy="2464"/>
            </a:xfrm>
            <a:custGeom>
              <a:avLst/>
              <a:gdLst>
                <a:gd name="T0" fmla="*/ 485 w 1800"/>
                <a:gd name="T1" fmla="*/ 0 h 2464"/>
                <a:gd name="T2" fmla="*/ 0 w 1800"/>
                <a:gd name="T3" fmla="*/ 0 h 2464"/>
                <a:gd name="T4" fmla="*/ 1800 w 1800"/>
                <a:gd name="T5" fmla="*/ 2464 h 2464"/>
                <a:gd name="T6" fmla="*/ 1800 w 1800"/>
                <a:gd name="T7" fmla="*/ 2248 h 2464"/>
                <a:gd name="T8" fmla="*/ 1794 w 1800"/>
                <a:gd name="T9" fmla="*/ 2248 h 2464"/>
                <a:gd name="T10" fmla="*/ 485 w 1800"/>
                <a:gd name="T11" fmla="*/ 0 h 2464"/>
                <a:gd name="T12" fmla="*/ 485 w 1800"/>
                <a:gd name="T13" fmla="*/ 0 h 2464"/>
              </a:gdLst>
              <a:ahLst/>
              <a:cxnLst>
                <a:cxn ang="0">
                  <a:pos x="T0" y="T1"/>
                </a:cxn>
                <a:cxn ang="0">
                  <a:pos x="T2" y="T3"/>
                </a:cxn>
                <a:cxn ang="0">
                  <a:pos x="T4" y="T5"/>
                </a:cxn>
                <a:cxn ang="0">
                  <a:pos x="T6" y="T7"/>
                </a:cxn>
                <a:cxn ang="0">
                  <a:pos x="T8" y="T9"/>
                </a:cxn>
                <a:cxn ang="0">
                  <a:pos x="T10" y="T11"/>
                </a:cxn>
                <a:cxn ang="0">
                  <a:pos x="T12" y="T13"/>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rtl="1" fontAlgn="base">
                <a:spcBef>
                  <a:spcPct val="0"/>
                </a:spcBef>
                <a:spcAft>
                  <a:spcPct val="0"/>
                </a:spcAft>
                <a:buClrTx/>
                <a:buFontTx/>
                <a:buNone/>
              </a:pPr>
              <a:endParaRPr lang="ar-EG" sz="6000" b="1" kern="1200" smtClean="0">
                <a:solidFill>
                  <a:srgbClr val="FFFF00"/>
                </a:solidFill>
                <a:effectLst>
                  <a:outerShdw blurRad="38100" dist="38100" dir="2700000" algn="tl">
                    <a:srgbClr val="000000">
                      <a:alpha val="43137"/>
                    </a:srgbClr>
                  </a:outerShdw>
                </a:effectLst>
                <a:latin typeface="Arial" pitchFamily="34" charset="0"/>
                <a:ea typeface="+mn-ea"/>
                <a:cs typeface="Arial" pitchFamily="34" charset="0"/>
              </a:endParaRPr>
            </a:p>
          </p:txBody>
        </p:sp>
        <p:sp>
          <p:nvSpPr>
            <p:cNvPr id="7204" name="Freeform 36"/>
            <p:cNvSpPr>
              <a:spLocks/>
            </p:cNvSpPr>
            <p:nvPr/>
          </p:nvSpPr>
          <p:spPr bwMode="hidden">
            <a:xfrm>
              <a:off x="4519" y="0"/>
              <a:ext cx="1235" cy="2074"/>
            </a:xfrm>
            <a:custGeom>
              <a:avLst/>
              <a:gdLst>
                <a:gd name="T0" fmla="*/ 0 w 1232"/>
                <a:gd name="T1" fmla="*/ 0 h 2074"/>
                <a:gd name="T2" fmla="*/ 1232 w 1232"/>
                <a:gd name="T3" fmla="*/ 2074 h 2074"/>
                <a:gd name="T4" fmla="*/ 1232 w 1232"/>
                <a:gd name="T5" fmla="*/ 2038 h 2074"/>
                <a:gd name="T6" fmla="*/ 42 w 1232"/>
                <a:gd name="T7" fmla="*/ 0 h 2074"/>
                <a:gd name="T8" fmla="*/ 0 w 1232"/>
                <a:gd name="T9" fmla="*/ 0 h 2074"/>
                <a:gd name="T10" fmla="*/ 0 w 1232"/>
                <a:gd name="T11" fmla="*/ 0 h 2074"/>
              </a:gdLst>
              <a:ahLst/>
              <a:cxnLst>
                <a:cxn ang="0">
                  <a:pos x="T0" y="T1"/>
                </a:cxn>
                <a:cxn ang="0">
                  <a:pos x="T2" y="T3"/>
                </a:cxn>
                <a:cxn ang="0">
                  <a:pos x="T4" y="T5"/>
                </a:cxn>
                <a:cxn ang="0">
                  <a:pos x="T6" y="T7"/>
                </a:cxn>
                <a:cxn ang="0">
                  <a:pos x="T8" y="T9"/>
                </a:cxn>
                <a:cxn ang="0">
                  <a:pos x="T10" y="T11"/>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rtl="1" fontAlgn="base">
                <a:spcBef>
                  <a:spcPct val="0"/>
                </a:spcBef>
                <a:spcAft>
                  <a:spcPct val="0"/>
                </a:spcAft>
                <a:buClrTx/>
                <a:buFontTx/>
                <a:buNone/>
              </a:pPr>
              <a:endParaRPr lang="ar-EG" sz="6000" b="1" kern="1200" smtClean="0">
                <a:solidFill>
                  <a:srgbClr val="FFFF00"/>
                </a:solidFill>
                <a:effectLst>
                  <a:outerShdw blurRad="38100" dist="38100" dir="2700000" algn="tl">
                    <a:srgbClr val="000000">
                      <a:alpha val="43137"/>
                    </a:srgbClr>
                  </a:outerShdw>
                </a:effectLst>
                <a:latin typeface="Arial" pitchFamily="34" charset="0"/>
                <a:ea typeface="+mn-ea"/>
                <a:cs typeface="Arial" pitchFamily="34" charset="0"/>
              </a:endParaRPr>
            </a:p>
          </p:txBody>
        </p:sp>
        <p:sp>
          <p:nvSpPr>
            <p:cNvPr id="7205" name="Freeform 37"/>
            <p:cNvSpPr>
              <a:spLocks/>
            </p:cNvSpPr>
            <p:nvPr/>
          </p:nvSpPr>
          <p:spPr bwMode="hidden">
            <a:xfrm>
              <a:off x="4694" y="0"/>
              <a:ext cx="1060" cy="1936"/>
            </a:xfrm>
            <a:custGeom>
              <a:avLst/>
              <a:gdLst>
                <a:gd name="T0" fmla="*/ 0 w 1058"/>
                <a:gd name="T1" fmla="*/ 0 h 1936"/>
                <a:gd name="T2" fmla="*/ 1058 w 1058"/>
                <a:gd name="T3" fmla="*/ 1936 h 1936"/>
                <a:gd name="T4" fmla="*/ 1058 w 1058"/>
                <a:gd name="T5" fmla="*/ 1930 h 1936"/>
                <a:gd name="T6" fmla="*/ 54 w 1058"/>
                <a:gd name="T7" fmla="*/ 0 h 1936"/>
                <a:gd name="T8" fmla="*/ 0 w 1058"/>
                <a:gd name="T9" fmla="*/ 0 h 1936"/>
                <a:gd name="T10" fmla="*/ 0 w 1058"/>
                <a:gd name="T11" fmla="*/ 0 h 1936"/>
              </a:gdLst>
              <a:ahLst/>
              <a:cxnLst>
                <a:cxn ang="0">
                  <a:pos x="T0" y="T1"/>
                </a:cxn>
                <a:cxn ang="0">
                  <a:pos x="T2" y="T3"/>
                </a:cxn>
                <a:cxn ang="0">
                  <a:pos x="T4" y="T5"/>
                </a:cxn>
                <a:cxn ang="0">
                  <a:pos x="T6" y="T7"/>
                </a:cxn>
                <a:cxn ang="0">
                  <a:pos x="T8" y="T9"/>
                </a:cxn>
                <a:cxn ang="0">
                  <a:pos x="T10" y="T11"/>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rtl="1" fontAlgn="base">
                <a:spcBef>
                  <a:spcPct val="0"/>
                </a:spcBef>
                <a:spcAft>
                  <a:spcPct val="0"/>
                </a:spcAft>
                <a:buClrTx/>
                <a:buFontTx/>
                <a:buNone/>
              </a:pPr>
              <a:endParaRPr lang="ar-EG" sz="6000" b="1" kern="1200" smtClean="0">
                <a:solidFill>
                  <a:srgbClr val="FFFF00"/>
                </a:solidFill>
                <a:effectLst>
                  <a:outerShdw blurRad="38100" dist="38100" dir="2700000" algn="tl">
                    <a:srgbClr val="000000">
                      <a:alpha val="43137"/>
                    </a:srgbClr>
                  </a:outerShdw>
                </a:effectLst>
                <a:latin typeface="Arial" pitchFamily="34" charset="0"/>
                <a:ea typeface="+mn-ea"/>
                <a:cs typeface="Arial" pitchFamily="34" charset="0"/>
              </a:endParaRPr>
            </a:p>
          </p:txBody>
        </p:sp>
        <p:sp>
          <p:nvSpPr>
            <p:cNvPr id="7206" name="Freeform 38"/>
            <p:cNvSpPr>
              <a:spLocks/>
            </p:cNvSpPr>
            <p:nvPr/>
          </p:nvSpPr>
          <p:spPr bwMode="hidden">
            <a:xfrm>
              <a:off x="4981" y="0"/>
              <a:ext cx="773" cy="1487"/>
            </a:xfrm>
            <a:custGeom>
              <a:avLst/>
              <a:gdLst>
                <a:gd name="T0" fmla="*/ 771 w 771"/>
                <a:gd name="T1" fmla="*/ 1433 h 1487"/>
                <a:gd name="T2" fmla="*/ 42 w 771"/>
                <a:gd name="T3" fmla="*/ 0 h 1487"/>
                <a:gd name="T4" fmla="*/ 0 w 771"/>
                <a:gd name="T5" fmla="*/ 0 h 1487"/>
                <a:gd name="T6" fmla="*/ 771 w 771"/>
                <a:gd name="T7" fmla="*/ 1487 h 1487"/>
                <a:gd name="T8" fmla="*/ 771 w 771"/>
                <a:gd name="T9" fmla="*/ 1433 h 1487"/>
                <a:gd name="T10" fmla="*/ 771 w 771"/>
                <a:gd name="T11" fmla="*/ 1433 h 1487"/>
              </a:gdLst>
              <a:ahLst/>
              <a:cxnLst>
                <a:cxn ang="0">
                  <a:pos x="T0" y="T1"/>
                </a:cxn>
                <a:cxn ang="0">
                  <a:pos x="T2" y="T3"/>
                </a:cxn>
                <a:cxn ang="0">
                  <a:pos x="T4" y="T5"/>
                </a:cxn>
                <a:cxn ang="0">
                  <a:pos x="T6" y="T7"/>
                </a:cxn>
                <a:cxn ang="0">
                  <a:pos x="T8" y="T9"/>
                </a:cxn>
                <a:cxn ang="0">
                  <a:pos x="T10" y="T11"/>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rtl="1" fontAlgn="base">
                <a:spcBef>
                  <a:spcPct val="0"/>
                </a:spcBef>
                <a:spcAft>
                  <a:spcPct val="0"/>
                </a:spcAft>
                <a:buClrTx/>
                <a:buFontTx/>
                <a:buNone/>
              </a:pPr>
              <a:endParaRPr lang="ar-EG" sz="6000" b="1" kern="1200" smtClean="0">
                <a:solidFill>
                  <a:srgbClr val="FFFF00"/>
                </a:solidFill>
                <a:effectLst>
                  <a:outerShdw blurRad="38100" dist="38100" dir="2700000" algn="tl">
                    <a:srgbClr val="000000">
                      <a:alpha val="43137"/>
                    </a:srgbClr>
                  </a:outerShdw>
                </a:effectLst>
                <a:latin typeface="Arial" pitchFamily="34" charset="0"/>
                <a:ea typeface="+mn-ea"/>
                <a:cs typeface="Arial" pitchFamily="34" charset="0"/>
              </a:endParaRPr>
            </a:p>
          </p:txBody>
        </p:sp>
        <p:grpSp>
          <p:nvGrpSpPr>
            <p:cNvPr id="7207" name="Group 39"/>
            <p:cNvGrpSpPr>
              <a:grpSpLocks/>
            </p:cNvGrpSpPr>
            <p:nvPr userDrawn="1"/>
          </p:nvGrpSpPr>
          <p:grpSpPr bwMode="auto">
            <a:xfrm>
              <a:off x="0" y="1632"/>
              <a:ext cx="5758" cy="1858"/>
              <a:chOff x="0" y="1632"/>
              <a:chExt cx="5758" cy="1858"/>
            </a:xfrm>
          </p:grpSpPr>
          <p:sp>
            <p:nvSpPr>
              <p:cNvPr id="7208" name="Freeform 40"/>
              <p:cNvSpPr>
                <a:spLocks/>
              </p:cNvSpPr>
              <p:nvPr/>
            </p:nvSpPr>
            <p:spPr bwMode="hidden">
              <a:xfrm>
                <a:off x="0" y="1632"/>
                <a:ext cx="3670" cy="1313"/>
              </a:xfrm>
              <a:custGeom>
                <a:avLst/>
                <a:gdLst>
                  <a:gd name="T0" fmla="*/ 0 w 3659"/>
                  <a:gd name="T1" fmla="*/ 0 h 1313"/>
                  <a:gd name="T2" fmla="*/ 0 w 3659"/>
                  <a:gd name="T3" fmla="*/ 366 h 1313"/>
                  <a:gd name="T4" fmla="*/ 3635 w 3659"/>
                  <a:gd name="T5" fmla="*/ 1313 h 1313"/>
                  <a:gd name="T6" fmla="*/ 3647 w 3659"/>
                  <a:gd name="T7" fmla="*/ 1235 h 1313"/>
                  <a:gd name="T8" fmla="*/ 3659 w 3659"/>
                  <a:gd name="T9" fmla="*/ 1163 h 1313"/>
                  <a:gd name="T10" fmla="*/ 0 w 3659"/>
                  <a:gd name="T11" fmla="*/ 0 h 1313"/>
                  <a:gd name="T12" fmla="*/ 0 w 3659"/>
                  <a:gd name="T13" fmla="*/ 0 h 1313"/>
                </a:gdLst>
                <a:ahLst/>
                <a:cxnLst>
                  <a:cxn ang="0">
                    <a:pos x="T0" y="T1"/>
                  </a:cxn>
                  <a:cxn ang="0">
                    <a:pos x="T2" y="T3"/>
                  </a:cxn>
                  <a:cxn ang="0">
                    <a:pos x="T4" y="T5"/>
                  </a:cxn>
                  <a:cxn ang="0">
                    <a:pos x="T6" y="T7"/>
                  </a:cxn>
                  <a:cxn ang="0">
                    <a:pos x="T8" y="T9"/>
                  </a:cxn>
                  <a:cxn ang="0">
                    <a:pos x="T10" y="T11"/>
                  </a:cxn>
                  <a:cxn ang="0">
                    <a:pos x="T12" y="T13"/>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rtl="1" fontAlgn="base">
                  <a:spcBef>
                    <a:spcPct val="0"/>
                  </a:spcBef>
                  <a:spcAft>
                    <a:spcPct val="0"/>
                  </a:spcAft>
                  <a:buClrTx/>
                  <a:buFontTx/>
                  <a:buNone/>
                </a:pPr>
                <a:endParaRPr lang="ar-EG" sz="6000" b="1" kern="1200" smtClean="0">
                  <a:solidFill>
                    <a:srgbClr val="FFFF00"/>
                  </a:solidFill>
                  <a:effectLst>
                    <a:outerShdw blurRad="38100" dist="38100" dir="2700000" algn="tl">
                      <a:srgbClr val="000000">
                        <a:alpha val="43137"/>
                      </a:srgbClr>
                    </a:outerShdw>
                  </a:effectLst>
                  <a:latin typeface="Arial" pitchFamily="34" charset="0"/>
                  <a:ea typeface="+mn-ea"/>
                  <a:cs typeface="Arial" pitchFamily="34" charset="0"/>
                </a:endParaRPr>
              </a:p>
            </p:txBody>
          </p:sp>
          <p:sp>
            <p:nvSpPr>
              <p:cNvPr id="7209" name="Freeform 41"/>
              <p:cNvSpPr>
                <a:spLocks/>
              </p:cNvSpPr>
              <p:nvPr/>
            </p:nvSpPr>
            <p:spPr bwMode="hidden">
              <a:xfrm>
                <a:off x="3646" y="2795"/>
                <a:ext cx="2112" cy="695"/>
              </a:xfrm>
              <a:custGeom>
                <a:avLst/>
                <a:gdLst>
                  <a:gd name="T0" fmla="*/ 2105 w 2105"/>
                  <a:gd name="T1" fmla="*/ 665 h 695"/>
                  <a:gd name="T2" fmla="*/ 24 w 2105"/>
                  <a:gd name="T3" fmla="*/ 0 h 695"/>
                  <a:gd name="T4" fmla="*/ 12 w 2105"/>
                  <a:gd name="T5" fmla="*/ 72 h 695"/>
                  <a:gd name="T6" fmla="*/ 0 w 2105"/>
                  <a:gd name="T7" fmla="*/ 150 h 695"/>
                  <a:gd name="T8" fmla="*/ 2105 w 2105"/>
                  <a:gd name="T9" fmla="*/ 695 h 695"/>
                  <a:gd name="T10" fmla="*/ 2105 w 2105"/>
                  <a:gd name="T11" fmla="*/ 665 h 695"/>
                  <a:gd name="T12" fmla="*/ 2105 w 2105"/>
                  <a:gd name="T13" fmla="*/ 665 h 695"/>
                </a:gdLst>
                <a:ahLst/>
                <a:cxnLst>
                  <a:cxn ang="0">
                    <a:pos x="T0" y="T1"/>
                  </a:cxn>
                  <a:cxn ang="0">
                    <a:pos x="T2" y="T3"/>
                  </a:cxn>
                  <a:cxn ang="0">
                    <a:pos x="T4" y="T5"/>
                  </a:cxn>
                  <a:cxn ang="0">
                    <a:pos x="T6" y="T7"/>
                  </a:cxn>
                  <a:cxn ang="0">
                    <a:pos x="T8" y="T9"/>
                  </a:cxn>
                  <a:cxn ang="0">
                    <a:pos x="T10" y="T11"/>
                  </a:cxn>
                  <a:cxn ang="0">
                    <a:pos x="T12" y="T13"/>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rtl="1" fontAlgn="base">
                  <a:spcBef>
                    <a:spcPct val="0"/>
                  </a:spcBef>
                  <a:spcAft>
                    <a:spcPct val="0"/>
                  </a:spcAft>
                  <a:buClrTx/>
                  <a:buFontTx/>
                  <a:buNone/>
                </a:pPr>
                <a:endParaRPr lang="ar-EG" sz="6000" b="1" kern="1200" smtClean="0">
                  <a:solidFill>
                    <a:srgbClr val="FFFF00"/>
                  </a:solidFill>
                  <a:effectLst>
                    <a:outerShdw blurRad="38100" dist="38100" dir="2700000" algn="tl">
                      <a:srgbClr val="000000">
                        <a:alpha val="43137"/>
                      </a:srgbClr>
                    </a:outerShdw>
                  </a:effectLst>
                  <a:latin typeface="Arial" pitchFamily="34" charset="0"/>
                  <a:ea typeface="+mn-ea"/>
                  <a:cs typeface="Arial" pitchFamily="34" charset="0"/>
                </a:endParaRPr>
              </a:p>
            </p:txBody>
          </p:sp>
        </p:grpSp>
      </p:grpSp>
      <p:sp>
        <p:nvSpPr>
          <p:cNvPr id="7210" name="Rectangle 42"/>
          <p:cNvSpPr>
            <a:spLocks noGrp="1" noChangeArrowheads="1"/>
          </p:cNvSpPr>
          <p:nvPr>
            <p:ph type="title"/>
          </p:nvPr>
        </p:nvSpPr>
        <p:spPr bwMode="auto">
          <a:xfrm>
            <a:off x="457200" y="277813"/>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211" name="Rectangle 43"/>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212" name="Rectangle 44"/>
          <p:cNvSpPr>
            <a:spLocks noGrp="1" noChangeArrowheads="1"/>
          </p:cNvSpPr>
          <p:nvPr>
            <p:ph type="dt" sz="half" idx="2"/>
          </p:nvPr>
        </p:nvSpPr>
        <p:spPr bwMode="auto">
          <a:xfrm>
            <a:off x="457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a:defRPr sz="1200" b="0">
                <a:solidFill>
                  <a:schemeClr val="tx1"/>
                </a:solidFill>
                <a:effectLst>
                  <a:outerShdw blurRad="38100" dist="38100" dir="2700000" algn="tl">
                    <a:srgbClr val="000000"/>
                  </a:outerShdw>
                </a:effectLst>
              </a:defRPr>
            </a:lvl1pPr>
          </a:lstStyle>
          <a:p>
            <a:pPr fontAlgn="base">
              <a:spcBef>
                <a:spcPct val="0"/>
              </a:spcBef>
              <a:spcAft>
                <a:spcPct val="0"/>
              </a:spcAft>
              <a:buClrTx/>
              <a:buFontTx/>
              <a:buNone/>
            </a:pPr>
            <a:endParaRPr lang="en-US" kern="1200" smtClean="0">
              <a:solidFill>
                <a:srgbClr val="FFFFFF"/>
              </a:solidFill>
              <a:latin typeface="Arial" pitchFamily="34" charset="0"/>
              <a:ea typeface="+mn-ea"/>
              <a:cs typeface="Arial" pitchFamily="34" charset="0"/>
            </a:endParaRPr>
          </a:p>
        </p:txBody>
      </p:sp>
      <p:sp>
        <p:nvSpPr>
          <p:cNvPr id="7213" name="Rectangle 4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rtl="0">
              <a:defRPr sz="1200" b="0">
                <a:solidFill>
                  <a:schemeClr val="tx1"/>
                </a:solidFill>
                <a:effectLst>
                  <a:outerShdw blurRad="38100" dist="38100" dir="2700000" algn="tl">
                    <a:srgbClr val="000000"/>
                  </a:outerShdw>
                </a:effectLst>
              </a:defRPr>
            </a:lvl1pPr>
          </a:lstStyle>
          <a:p>
            <a:pPr algn="ctr" fontAlgn="base">
              <a:spcBef>
                <a:spcPct val="0"/>
              </a:spcBef>
              <a:spcAft>
                <a:spcPct val="0"/>
              </a:spcAft>
              <a:buClrTx/>
              <a:buFontTx/>
              <a:buNone/>
            </a:pPr>
            <a:endParaRPr lang="en-US" kern="1200" smtClean="0">
              <a:solidFill>
                <a:srgbClr val="FFFFFF"/>
              </a:solidFill>
              <a:latin typeface="Arial" pitchFamily="34" charset="0"/>
              <a:ea typeface="+mn-ea"/>
              <a:cs typeface="Arial" pitchFamily="34" charset="0"/>
            </a:endParaRPr>
          </a:p>
        </p:txBody>
      </p:sp>
      <p:sp>
        <p:nvSpPr>
          <p:cNvPr id="7214" name="Rectangle 46"/>
          <p:cNvSpPr>
            <a:spLocks noGrp="1" noChangeArrowheads="1"/>
          </p:cNvSpPr>
          <p:nvPr>
            <p:ph type="sldNum" sz="quarter" idx="4"/>
          </p:nvPr>
        </p:nvSpPr>
        <p:spPr bwMode="auto">
          <a:xfrm>
            <a:off x="6553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rtl="0">
              <a:defRPr sz="1200" b="0">
                <a:solidFill>
                  <a:schemeClr val="tx1"/>
                </a:solidFill>
                <a:effectLst>
                  <a:outerShdw blurRad="38100" dist="38100" dir="2700000" algn="tl">
                    <a:srgbClr val="000000"/>
                  </a:outerShdw>
                </a:effectLst>
              </a:defRPr>
            </a:lvl1pPr>
          </a:lstStyle>
          <a:p>
            <a:pPr fontAlgn="base">
              <a:spcBef>
                <a:spcPct val="0"/>
              </a:spcBef>
              <a:spcAft>
                <a:spcPct val="0"/>
              </a:spcAft>
              <a:buClrTx/>
              <a:buFontTx/>
              <a:buNone/>
            </a:pPr>
            <a:fld id="{B1277224-E812-433C-8E82-31E2D9A7D17B}" type="slidenum">
              <a:rPr lang="ar-SA" kern="1200" smtClean="0">
                <a:solidFill>
                  <a:srgbClr val="FFFFFF"/>
                </a:solidFill>
                <a:latin typeface="Arial" pitchFamily="34" charset="0"/>
                <a:ea typeface="+mn-ea"/>
                <a:cs typeface="Arial" pitchFamily="34" charset="0"/>
              </a:rPr>
              <a:pPr fontAlgn="base">
                <a:spcBef>
                  <a:spcPct val="0"/>
                </a:spcBef>
                <a:spcAft>
                  <a:spcPct val="0"/>
                </a:spcAft>
                <a:buClrTx/>
                <a:buFontTx/>
                <a:buNone/>
              </a:pPr>
              <a:t>‹#›</a:t>
            </a:fld>
            <a:endParaRPr lang="en-US" kern="1200" smtClean="0">
              <a:solidFill>
                <a:srgbClr val="FFFFFF"/>
              </a:solidFill>
              <a:latin typeface="Arial" pitchFamily="34" charset="0"/>
              <a:ea typeface="+mn-ea"/>
              <a:cs typeface="Arial" pitchFamily="34" charset="0"/>
            </a:endParaRPr>
          </a:p>
        </p:txBody>
      </p:sp>
    </p:spTree>
    <p:extLst>
      <p:ext uri="{BB962C8B-B14F-4D97-AF65-F5344CB8AC3E}">
        <p14:creationId xmlns:p14="http://schemas.microsoft.com/office/powerpoint/2010/main" val="3524840509"/>
      </p:ext>
    </p:extLst>
  </p:cSld>
  <p:clrMap bg1="dk2" tx1="lt1" bg2="dk1"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rtl="1" fontAlgn="base">
        <a:spcBef>
          <a:spcPct val="0"/>
        </a:spcBef>
        <a:spcAft>
          <a:spcPct val="0"/>
        </a:spcAft>
        <a:defRPr sz="3200" b="1">
          <a:solidFill>
            <a:srgbClr val="FFFF00"/>
          </a:solidFill>
          <a:latin typeface="+mj-lt"/>
          <a:ea typeface="+mj-ea"/>
          <a:cs typeface="+mj-cs"/>
        </a:defRPr>
      </a:lvl1pPr>
      <a:lvl2pPr algn="ctr" rtl="1" fontAlgn="base">
        <a:spcBef>
          <a:spcPct val="0"/>
        </a:spcBef>
        <a:spcAft>
          <a:spcPct val="0"/>
        </a:spcAft>
        <a:defRPr sz="3200" b="1">
          <a:solidFill>
            <a:srgbClr val="FFFF00"/>
          </a:solidFill>
          <a:latin typeface="Tahoma" pitchFamily="34" charset="0"/>
          <a:cs typeface="Tahoma" pitchFamily="34" charset="0"/>
        </a:defRPr>
      </a:lvl2pPr>
      <a:lvl3pPr algn="ctr" rtl="1" fontAlgn="base">
        <a:spcBef>
          <a:spcPct val="0"/>
        </a:spcBef>
        <a:spcAft>
          <a:spcPct val="0"/>
        </a:spcAft>
        <a:defRPr sz="3200" b="1">
          <a:solidFill>
            <a:srgbClr val="FFFF00"/>
          </a:solidFill>
          <a:latin typeface="Tahoma" pitchFamily="34" charset="0"/>
          <a:cs typeface="Tahoma" pitchFamily="34" charset="0"/>
        </a:defRPr>
      </a:lvl3pPr>
      <a:lvl4pPr algn="ctr" rtl="1" fontAlgn="base">
        <a:spcBef>
          <a:spcPct val="0"/>
        </a:spcBef>
        <a:spcAft>
          <a:spcPct val="0"/>
        </a:spcAft>
        <a:defRPr sz="3200" b="1">
          <a:solidFill>
            <a:srgbClr val="FFFF00"/>
          </a:solidFill>
          <a:latin typeface="Tahoma" pitchFamily="34" charset="0"/>
          <a:cs typeface="Tahoma" pitchFamily="34" charset="0"/>
        </a:defRPr>
      </a:lvl4pPr>
      <a:lvl5pPr algn="ctr" rtl="1" fontAlgn="base">
        <a:spcBef>
          <a:spcPct val="0"/>
        </a:spcBef>
        <a:spcAft>
          <a:spcPct val="0"/>
        </a:spcAft>
        <a:defRPr sz="3200" b="1">
          <a:solidFill>
            <a:srgbClr val="FFFF00"/>
          </a:solidFill>
          <a:latin typeface="Tahoma" pitchFamily="34" charset="0"/>
          <a:cs typeface="Tahoma" pitchFamily="34" charset="0"/>
        </a:defRPr>
      </a:lvl5pPr>
      <a:lvl6pPr marL="457200" algn="ctr" rtl="1" fontAlgn="base">
        <a:spcBef>
          <a:spcPct val="0"/>
        </a:spcBef>
        <a:spcAft>
          <a:spcPct val="0"/>
        </a:spcAft>
        <a:defRPr sz="3200" b="1">
          <a:solidFill>
            <a:srgbClr val="FFFF00"/>
          </a:solidFill>
          <a:latin typeface="Tahoma" pitchFamily="34" charset="0"/>
          <a:cs typeface="Tahoma" pitchFamily="34" charset="0"/>
        </a:defRPr>
      </a:lvl6pPr>
      <a:lvl7pPr marL="914400" algn="ctr" rtl="1" fontAlgn="base">
        <a:spcBef>
          <a:spcPct val="0"/>
        </a:spcBef>
        <a:spcAft>
          <a:spcPct val="0"/>
        </a:spcAft>
        <a:defRPr sz="3200" b="1">
          <a:solidFill>
            <a:srgbClr val="FFFF00"/>
          </a:solidFill>
          <a:latin typeface="Tahoma" pitchFamily="34" charset="0"/>
          <a:cs typeface="Tahoma" pitchFamily="34" charset="0"/>
        </a:defRPr>
      </a:lvl7pPr>
      <a:lvl8pPr marL="1371600" algn="ctr" rtl="1" fontAlgn="base">
        <a:spcBef>
          <a:spcPct val="0"/>
        </a:spcBef>
        <a:spcAft>
          <a:spcPct val="0"/>
        </a:spcAft>
        <a:defRPr sz="3200" b="1">
          <a:solidFill>
            <a:srgbClr val="FFFF00"/>
          </a:solidFill>
          <a:latin typeface="Tahoma" pitchFamily="34" charset="0"/>
          <a:cs typeface="Tahoma" pitchFamily="34" charset="0"/>
        </a:defRPr>
      </a:lvl8pPr>
      <a:lvl9pPr marL="1828800" algn="ctr" rtl="1" fontAlgn="base">
        <a:spcBef>
          <a:spcPct val="0"/>
        </a:spcBef>
        <a:spcAft>
          <a:spcPct val="0"/>
        </a:spcAft>
        <a:defRPr sz="3200" b="1">
          <a:solidFill>
            <a:srgbClr val="FFFF00"/>
          </a:solidFill>
          <a:latin typeface="Tahoma" pitchFamily="34" charset="0"/>
          <a:cs typeface="Tahoma" pitchFamily="34" charset="0"/>
        </a:defRPr>
      </a:lvl9pPr>
    </p:titleStyle>
    <p:bodyStyle>
      <a:lvl1pPr marL="342900" indent="-342900" algn="l" rtl="0" fontAlgn="base">
        <a:spcBef>
          <a:spcPct val="20000"/>
        </a:spcBef>
        <a:spcAft>
          <a:spcPct val="0"/>
        </a:spcAft>
        <a:buClr>
          <a:srgbClr val="CCFF33"/>
        </a:buClr>
        <a:buSzPct val="90000"/>
        <a:buFont typeface="Wingdings" pitchFamily="2" charset="2"/>
        <a:buChar char="Ø"/>
        <a:defRPr sz="24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har char="–"/>
        <a:defRPr sz="2000">
          <a:solidFill>
            <a:schemeClr val="tx1"/>
          </a:solidFill>
          <a:effectLst>
            <a:outerShdw blurRad="38100" dist="38100" dir="2700000" algn="tl">
              <a:srgbClr val="000000"/>
            </a:outerShdw>
          </a:effectLst>
          <a:latin typeface="Arial" pitchFamily="34" charset="0"/>
          <a:cs typeface="Arial" pitchFamily="34" charset="0"/>
        </a:defRPr>
      </a:lvl2pPr>
      <a:lvl3pPr marL="1143000" indent="-228600" algn="l" rtl="0" fontAlgn="base">
        <a:spcBef>
          <a:spcPct val="20000"/>
        </a:spcBef>
        <a:spcAft>
          <a:spcPct val="0"/>
        </a:spcAft>
        <a:buClr>
          <a:schemeClr val="accent2"/>
        </a:buClr>
        <a:buSzPct val="90000"/>
        <a:buFont typeface="Wingdings" pitchFamily="2" charset="2"/>
        <a:buBlip>
          <a:blip r:embed="rId13"/>
        </a:buBlip>
        <a:defRPr>
          <a:solidFill>
            <a:schemeClr val="tx1"/>
          </a:solidFill>
          <a:effectLst>
            <a:outerShdw blurRad="38100" dist="38100" dir="2700000" algn="tl">
              <a:srgbClr val="000000"/>
            </a:outerShdw>
          </a:effectLst>
          <a:latin typeface="Arial" pitchFamily="34" charset="0"/>
          <a:cs typeface="Arial" pitchFamily="34" charset="0"/>
        </a:defRPr>
      </a:lvl3pPr>
      <a:lvl4pPr marL="1600200" indent="-228600" algn="l" rtl="0" fontAlgn="base">
        <a:spcBef>
          <a:spcPct val="20000"/>
        </a:spcBef>
        <a:spcAft>
          <a:spcPct val="0"/>
        </a:spcAft>
        <a:buChar char="–"/>
        <a:defRPr sz="1600">
          <a:solidFill>
            <a:schemeClr val="tx1"/>
          </a:solidFill>
          <a:effectLst>
            <a:outerShdw blurRad="38100" dist="38100" dir="2700000" algn="tl">
              <a:srgbClr val="000000"/>
            </a:outerShdw>
          </a:effectLst>
          <a:latin typeface="Arial" pitchFamily="34" charset="0"/>
          <a:cs typeface="Arial" pitchFamily="34" charset="0"/>
        </a:defRPr>
      </a:lvl4pPr>
      <a:lvl5pPr marL="2057400" indent="-228600" algn="l" rtl="0" fontAlgn="base">
        <a:spcBef>
          <a:spcPct val="20000"/>
        </a:spcBef>
        <a:spcAft>
          <a:spcPct val="0"/>
        </a:spcAft>
        <a:buClr>
          <a:schemeClr val="folHlink"/>
        </a:buClr>
        <a:buSzPct val="90000"/>
        <a:buFont typeface="Wingdings" pitchFamily="2" charset="2"/>
        <a:buBlip>
          <a:blip r:embed="rId14"/>
        </a:buBlip>
        <a:defRPr sz="1600">
          <a:solidFill>
            <a:schemeClr val="tx1"/>
          </a:solidFill>
          <a:effectLst>
            <a:outerShdw blurRad="38100" dist="38100" dir="2700000" algn="tl">
              <a:srgbClr val="000000"/>
            </a:outerShdw>
          </a:effectLst>
          <a:latin typeface="Arial" pitchFamily="34" charset="0"/>
          <a:cs typeface="Arial" pitchFamily="34" charset="0"/>
        </a:defRPr>
      </a:lvl5pPr>
      <a:lvl6pPr marL="2514600" indent="-228600" algn="l" rtl="0" fontAlgn="base">
        <a:spcBef>
          <a:spcPct val="20000"/>
        </a:spcBef>
        <a:spcAft>
          <a:spcPct val="0"/>
        </a:spcAft>
        <a:buClr>
          <a:schemeClr val="folHlink"/>
        </a:buClr>
        <a:buSzPct val="90000"/>
        <a:buFont typeface="Wingdings" pitchFamily="2" charset="2"/>
        <a:buBlip>
          <a:blip r:embed="rId14"/>
        </a:buBlip>
        <a:defRPr sz="1600">
          <a:solidFill>
            <a:schemeClr val="tx1"/>
          </a:solidFill>
          <a:effectLst>
            <a:outerShdw blurRad="38100" dist="38100" dir="2700000" algn="tl">
              <a:srgbClr val="000000"/>
            </a:outerShdw>
          </a:effectLst>
          <a:latin typeface="Arial" pitchFamily="34" charset="0"/>
          <a:cs typeface="Arial" pitchFamily="34" charset="0"/>
        </a:defRPr>
      </a:lvl6pPr>
      <a:lvl7pPr marL="2971800" indent="-228600" algn="l" rtl="0" fontAlgn="base">
        <a:spcBef>
          <a:spcPct val="20000"/>
        </a:spcBef>
        <a:spcAft>
          <a:spcPct val="0"/>
        </a:spcAft>
        <a:buClr>
          <a:schemeClr val="folHlink"/>
        </a:buClr>
        <a:buSzPct val="90000"/>
        <a:buFont typeface="Wingdings" pitchFamily="2" charset="2"/>
        <a:buBlip>
          <a:blip r:embed="rId14"/>
        </a:buBlip>
        <a:defRPr sz="1600">
          <a:solidFill>
            <a:schemeClr val="tx1"/>
          </a:solidFill>
          <a:effectLst>
            <a:outerShdw blurRad="38100" dist="38100" dir="2700000" algn="tl">
              <a:srgbClr val="000000"/>
            </a:outerShdw>
          </a:effectLst>
          <a:latin typeface="Arial" pitchFamily="34" charset="0"/>
          <a:cs typeface="Arial" pitchFamily="34" charset="0"/>
        </a:defRPr>
      </a:lvl7pPr>
      <a:lvl8pPr marL="3429000" indent="-228600" algn="l" rtl="0" fontAlgn="base">
        <a:spcBef>
          <a:spcPct val="20000"/>
        </a:spcBef>
        <a:spcAft>
          <a:spcPct val="0"/>
        </a:spcAft>
        <a:buClr>
          <a:schemeClr val="folHlink"/>
        </a:buClr>
        <a:buSzPct val="90000"/>
        <a:buFont typeface="Wingdings" pitchFamily="2" charset="2"/>
        <a:buBlip>
          <a:blip r:embed="rId14"/>
        </a:buBlip>
        <a:defRPr sz="1600">
          <a:solidFill>
            <a:schemeClr val="tx1"/>
          </a:solidFill>
          <a:effectLst>
            <a:outerShdw blurRad="38100" dist="38100" dir="2700000" algn="tl">
              <a:srgbClr val="000000"/>
            </a:outerShdw>
          </a:effectLst>
          <a:latin typeface="Arial" pitchFamily="34" charset="0"/>
          <a:cs typeface="Arial" pitchFamily="34" charset="0"/>
        </a:defRPr>
      </a:lvl8pPr>
      <a:lvl9pPr marL="3886200" indent="-228600" algn="l" rtl="0" fontAlgn="base">
        <a:spcBef>
          <a:spcPct val="20000"/>
        </a:spcBef>
        <a:spcAft>
          <a:spcPct val="0"/>
        </a:spcAft>
        <a:buClr>
          <a:schemeClr val="folHlink"/>
        </a:buClr>
        <a:buSzPct val="90000"/>
        <a:buFont typeface="Wingdings" pitchFamily="2" charset="2"/>
        <a:buBlip>
          <a:blip r:embed="rId14"/>
        </a:buBlip>
        <a:defRPr sz="1600">
          <a:solidFill>
            <a:schemeClr val="tx1"/>
          </a:solidFill>
          <a:effectLst>
            <a:outerShdw blurRad="38100" dist="38100" dir="2700000" algn="tl">
              <a:srgbClr val="000000"/>
            </a:outerShdw>
          </a:effectLst>
          <a:latin typeface="Arial" pitchFamily="34" charset="0"/>
          <a:cs typeface="Arial" pitchFamily="34" charset="0"/>
        </a:defRPr>
      </a:lvl9pPr>
    </p:bodyStyle>
    <p:other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Shape 113"/>
          <p:cNvSpPr txBox="1">
            <a:spLocks noGrp="1"/>
          </p:cNvSpPr>
          <p:nvPr>
            <p:ph type="ctrTitle"/>
          </p:nvPr>
        </p:nvSpPr>
        <p:spPr>
          <a:xfrm>
            <a:off x="609600" y="838200"/>
            <a:ext cx="7772400" cy="3124200"/>
          </a:xfrm>
          <a:prstGeom prst="rect">
            <a:avLst/>
          </a:prstGeom>
          <a:noFill/>
          <a:ln>
            <a:noFill/>
          </a:ln>
        </p:spPr>
        <p:txBody>
          <a:bodyPr spcFirstLastPara="1" wrap="square" lIns="91425" tIns="45700" rIns="91425" bIns="45700" anchor="ctr" anchorCtr="0">
            <a:noAutofit/>
          </a:bodyPr>
          <a:lstStyle/>
          <a:p>
            <a:pPr marL="0" lvl="0" indent="0" algn="ctr" rtl="0">
              <a:lnSpc>
                <a:spcPct val="200000"/>
              </a:lnSpc>
              <a:spcBef>
                <a:spcPts val="0"/>
              </a:spcBef>
              <a:spcAft>
                <a:spcPts val="0"/>
              </a:spcAft>
              <a:buClr>
                <a:srgbClr val="FFFF00"/>
              </a:buClr>
              <a:buSzPts val="6000"/>
              <a:buFont typeface="Garamond"/>
              <a:buNone/>
            </a:pPr>
            <a:r>
              <a:rPr lang="en-US" sz="6000" b="1" i="0" u="none">
                <a:solidFill>
                  <a:srgbClr val="FFFF00"/>
                </a:solidFill>
                <a:latin typeface="Garamond"/>
                <a:ea typeface="Garamond"/>
                <a:cs typeface="Garamond"/>
                <a:sym typeface="Garamond"/>
              </a:rPr>
              <a:t>Principles of Topical  Dermatologic Therapy</a:t>
            </a:r>
            <a:endParaRPr/>
          </a:p>
        </p:txBody>
      </p:sp>
      <p:sp>
        <p:nvSpPr>
          <p:cNvPr id="114" name="Shape 114"/>
          <p:cNvSpPr txBox="1">
            <a:spLocks noGrp="1"/>
          </p:cNvSpPr>
          <p:nvPr>
            <p:ph type="subTitle" idx="1"/>
          </p:nvPr>
        </p:nvSpPr>
        <p:spPr>
          <a:xfrm>
            <a:off x="1371600" y="4953000"/>
            <a:ext cx="6400800" cy="1371600"/>
          </a:xfrm>
          <a:prstGeom prst="rect">
            <a:avLst/>
          </a:prstGeom>
          <a:noFill/>
          <a:ln>
            <a:noFill/>
          </a:ln>
        </p:spPr>
        <p:txBody>
          <a:bodyPr spcFirstLastPara="1" wrap="square" lIns="91425" tIns="45700" rIns="91425" bIns="45700" anchor="t" anchorCtr="0">
            <a:noAutofit/>
          </a:bodyPr>
          <a:lstStyle/>
          <a:p>
            <a:pPr marL="0" lvl="0" indent="0" algn="ctr" rtl="0">
              <a:lnSpc>
                <a:spcPct val="80000"/>
              </a:lnSpc>
              <a:spcBef>
                <a:spcPts val="0"/>
              </a:spcBef>
              <a:spcAft>
                <a:spcPts val="0"/>
              </a:spcAft>
              <a:buSzPts val="2800"/>
              <a:buNone/>
            </a:pPr>
            <a:r>
              <a:rPr lang="en-US" sz="4000" b="1" i="0" u="none">
                <a:solidFill>
                  <a:schemeClr val="lt1"/>
                </a:solidFill>
                <a:effectLst>
                  <a:outerShdw blurRad="38100" dist="38100" dir="2700000" algn="tl">
                    <a:srgbClr val="C0C0C0"/>
                  </a:outerShdw>
                </a:effectLst>
                <a:latin typeface="Garamond"/>
                <a:ea typeface="Garamond"/>
                <a:cs typeface="Garamond"/>
                <a:sym typeface="Garamond"/>
              </a:rPr>
              <a:t>Essam  Nada , MD</a:t>
            </a:r>
            <a:endParaRPr/>
          </a:p>
        </p:txBody>
      </p:sp>
      <p:sp>
        <p:nvSpPr>
          <p:cNvPr id="115" name="Shape 115"/>
          <p:cNvSpPr txBox="1"/>
          <p:nvPr/>
        </p:nvSpPr>
        <p:spPr>
          <a:xfrm>
            <a:off x="6553200" y="6254750"/>
            <a:ext cx="2133600" cy="4764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lt1"/>
              </a:buClr>
              <a:buSzPts val="1200"/>
              <a:buFont typeface="Arial"/>
              <a:buNone/>
            </a:pPr>
            <a:fld id="{00000000-1234-1234-1234-123412341234}" type="slidenum">
              <a:rPr lang="en-US" sz="1200" b="0" i="0" u="none">
                <a:solidFill>
                  <a:schemeClr val="lt1"/>
                </a:solidFill>
                <a:latin typeface="Arial"/>
                <a:ea typeface="Arial"/>
                <a:cs typeface="Arial"/>
                <a:sym typeface="Arial"/>
              </a:rPr>
              <a:t>1</a:t>
            </a:fld>
            <a:endParaRPr/>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fade">
                                      <p:cBhvr>
                                        <p:cTn id="7" dur="500"/>
                                        <p:tgtEl>
                                          <p:spTgt spid="1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4">
                                            <p:txEl>
                                              <p:pRg st="0" end="0"/>
                                            </p:txEl>
                                          </p:spTgt>
                                        </p:tgtEl>
                                        <p:attrNameLst>
                                          <p:attrName>style.visibility</p:attrName>
                                        </p:attrNameLst>
                                      </p:cBhvr>
                                      <p:to>
                                        <p:strVal val="visible"/>
                                      </p:to>
                                    </p:set>
                                    <p:animEffect transition="in" filter="fade">
                                      <p:cBhvr>
                                        <p:cTn id="12" dur="500"/>
                                        <p:tgtEl>
                                          <p:spTgt spid="1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Shape 176"/>
          <p:cNvSpPr txBox="1"/>
          <p:nvPr/>
        </p:nvSpPr>
        <p:spPr>
          <a:xfrm>
            <a:off x="6553200" y="6248400"/>
            <a:ext cx="2133600" cy="4764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lt1"/>
              </a:buClr>
              <a:buSzPts val="1200"/>
              <a:buFont typeface="Arial"/>
              <a:buNone/>
            </a:pPr>
            <a:fld id="{00000000-1234-1234-1234-123412341234}" type="slidenum">
              <a:rPr lang="en-US" sz="1200" b="0" i="0" u="none">
                <a:solidFill>
                  <a:schemeClr val="lt1"/>
                </a:solidFill>
                <a:latin typeface="Arial"/>
                <a:ea typeface="Arial"/>
                <a:cs typeface="Arial"/>
                <a:sym typeface="Arial"/>
              </a:rPr>
              <a:t>10</a:t>
            </a:fld>
            <a:endParaRPr/>
          </a:p>
        </p:txBody>
      </p:sp>
      <p:pic>
        <p:nvPicPr>
          <p:cNvPr id="177" name="Shape 177"/>
          <p:cNvPicPr preferRelativeResize="0"/>
          <p:nvPr/>
        </p:nvPicPr>
        <p:blipFill rotWithShape="1">
          <a:blip r:embed="rId3">
            <a:alphaModFix/>
          </a:blip>
          <a:srcRect/>
          <a:stretch/>
        </p:blipFill>
        <p:spPr>
          <a:xfrm>
            <a:off x="457200" y="487362"/>
            <a:ext cx="609600" cy="274637"/>
          </a:xfrm>
          <a:prstGeom prst="rect">
            <a:avLst/>
          </a:prstGeom>
          <a:noFill/>
          <a:ln>
            <a:noFill/>
          </a:ln>
        </p:spPr>
      </p:pic>
      <p:sp>
        <p:nvSpPr>
          <p:cNvPr id="178" name="Shape 178"/>
          <p:cNvSpPr txBox="1"/>
          <p:nvPr/>
        </p:nvSpPr>
        <p:spPr>
          <a:xfrm>
            <a:off x="350837" y="458787"/>
            <a:ext cx="8429700" cy="5187900"/>
          </a:xfrm>
          <a:prstGeom prst="rect">
            <a:avLst/>
          </a:prstGeom>
          <a:noFill/>
          <a:ln>
            <a:noFill/>
          </a:ln>
        </p:spPr>
        <p:txBody>
          <a:bodyPr spcFirstLastPara="1" wrap="square" lIns="91425" tIns="45700" rIns="91425" bIns="45700" anchor="t" anchorCtr="0">
            <a:spAutoFit/>
          </a:bodyPr>
          <a:lstStyle/>
          <a:p>
            <a:pPr marL="536575" marR="0" lvl="0" indent="-536575" algn="l" rtl="0">
              <a:lnSpc>
                <a:spcPct val="150000"/>
              </a:lnSpc>
              <a:spcBef>
                <a:spcPts val="0"/>
              </a:spcBef>
              <a:spcAft>
                <a:spcPts val="0"/>
              </a:spcAft>
              <a:buClr>
                <a:srgbClr val="FFFF00"/>
              </a:buClr>
              <a:buSzPts val="2800"/>
              <a:buFont typeface="Noto Sans Symbols"/>
              <a:buChar char="❑"/>
            </a:pPr>
            <a:r>
              <a:rPr lang="en-US" sz="2800" b="1" i="0" u="none">
                <a:solidFill>
                  <a:schemeClr val="lt1"/>
                </a:solidFill>
                <a:latin typeface="Cabin"/>
                <a:ea typeface="Cabin"/>
                <a:cs typeface="Cabin"/>
                <a:sym typeface="Cabin"/>
              </a:rPr>
              <a:t>Diseases with predominantly vascular pathology in general are treated systemically, whereas, eczematous lesions can almost exclusively be treated topically.</a:t>
            </a:r>
            <a:endParaRPr/>
          </a:p>
          <a:p>
            <a:pPr marL="536575" marR="0" lvl="0" indent="-358775" algn="l" rtl="0">
              <a:lnSpc>
                <a:spcPct val="150000"/>
              </a:lnSpc>
              <a:spcBef>
                <a:spcPts val="0"/>
              </a:spcBef>
              <a:spcAft>
                <a:spcPts val="0"/>
              </a:spcAft>
              <a:buClr>
                <a:srgbClr val="FFFF00"/>
              </a:buClr>
              <a:buSzPts val="2800"/>
              <a:buFont typeface="Noto Sans Symbols"/>
              <a:buNone/>
            </a:pPr>
            <a:endParaRPr sz="2800" b="1" i="0" u="none">
              <a:solidFill>
                <a:schemeClr val="lt1"/>
              </a:solidFill>
              <a:latin typeface="Cabin"/>
              <a:ea typeface="Cabin"/>
              <a:cs typeface="Cabin"/>
              <a:sym typeface="Cabin"/>
            </a:endParaRPr>
          </a:p>
          <a:p>
            <a:pPr marL="536575" marR="0" lvl="0" indent="-536575" algn="l" rtl="0">
              <a:lnSpc>
                <a:spcPct val="150000"/>
              </a:lnSpc>
              <a:spcBef>
                <a:spcPts val="0"/>
              </a:spcBef>
              <a:spcAft>
                <a:spcPts val="0"/>
              </a:spcAft>
              <a:buClr>
                <a:srgbClr val="FFFF00"/>
              </a:buClr>
              <a:buSzPts val="2800"/>
              <a:buFont typeface="Noto Sans Symbols"/>
              <a:buChar char="❑"/>
            </a:pPr>
            <a:r>
              <a:rPr lang="en-US" sz="2800" b="1" i="0" u="none">
                <a:solidFill>
                  <a:schemeClr val="lt1"/>
                </a:solidFill>
                <a:latin typeface="Cabin"/>
                <a:ea typeface="Cabin"/>
                <a:cs typeface="Cabin"/>
                <a:sym typeface="Cabin"/>
              </a:rPr>
              <a:t>Whether drug accumulation in diseased areas relative to normal areas occurs after systemic administration is unknown.  </a:t>
            </a:r>
            <a:endParaRPr/>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78">
                                            <p:txEl>
                                              <p:pRg st="0" end="0"/>
                                            </p:txEl>
                                          </p:spTgt>
                                        </p:tgtEl>
                                        <p:attrNameLst>
                                          <p:attrName>style.visibility</p:attrName>
                                        </p:attrNameLst>
                                      </p:cBhvr>
                                      <p:to>
                                        <p:strVal val="visible"/>
                                      </p:to>
                                    </p:set>
                                    <p:anim calcmode="lin" valueType="num">
                                      <p:cBhvr additive="base">
                                        <p:cTn id="7" dur="500"/>
                                        <p:tgtEl>
                                          <p:spTgt spid="178">
                                            <p:txEl>
                                              <p:pRg st="0" end="0"/>
                                            </p:txEl>
                                          </p:spTgt>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178">
                                            <p:txEl>
                                              <p:pRg st="1" end="1"/>
                                            </p:txEl>
                                          </p:spTgt>
                                        </p:tgtEl>
                                        <p:attrNameLst>
                                          <p:attrName>style.visibility</p:attrName>
                                        </p:attrNameLst>
                                      </p:cBhvr>
                                      <p:to>
                                        <p:strVal val="visible"/>
                                      </p:to>
                                    </p:set>
                                    <p:anim calcmode="lin" valueType="num">
                                      <p:cBhvr additive="base">
                                        <p:cTn id="12" dur="500"/>
                                        <p:tgtEl>
                                          <p:spTgt spid="178">
                                            <p:txEl>
                                              <p:pRg st="1" end="1"/>
                                            </p:txEl>
                                          </p:spTgt>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178">
                                            <p:txEl>
                                              <p:pRg st="2" end="2"/>
                                            </p:txEl>
                                          </p:spTgt>
                                        </p:tgtEl>
                                        <p:attrNameLst>
                                          <p:attrName>style.visibility</p:attrName>
                                        </p:attrNameLst>
                                      </p:cBhvr>
                                      <p:to>
                                        <p:strVal val="visible"/>
                                      </p:to>
                                    </p:set>
                                    <p:anim calcmode="lin" valueType="num">
                                      <p:cBhvr additive="base">
                                        <p:cTn id="17" dur="500"/>
                                        <p:tgtEl>
                                          <p:spTgt spid="178">
                                            <p:txEl>
                                              <p:pRg st="2" end="2"/>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Shape 183"/>
          <p:cNvSpPr txBox="1"/>
          <p:nvPr/>
        </p:nvSpPr>
        <p:spPr>
          <a:xfrm>
            <a:off x="6553200" y="6248400"/>
            <a:ext cx="2133600" cy="4764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lt1"/>
              </a:buClr>
              <a:buSzPts val="1200"/>
              <a:buFont typeface="Arial"/>
              <a:buNone/>
            </a:pPr>
            <a:fld id="{00000000-1234-1234-1234-123412341234}" type="slidenum">
              <a:rPr lang="en-US" sz="1200" b="0" i="0" u="none">
                <a:solidFill>
                  <a:schemeClr val="lt1"/>
                </a:solidFill>
                <a:latin typeface="Arial"/>
                <a:ea typeface="Arial"/>
                <a:cs typeface="Arial"/>
                <a:sym typeface="Arial"/>
              </a:rPr>
              <a:t>11</a:t>
            </a:fld>
            <a:endParaRPr/>
          </a:p>
        </p:txBody>
      </p:sp>
      <p:sp>
        <p:nvSpPr>
          <p:cNvPr id="184" name="Shape 184"/>
          <p:cNvSpPr txBox="1"/>
          <p:nvPr/>
        </p:nvSpPr>
        <p:spPr>
          <a:xfrm>
            <a:off x="228600" y="152400"/>
            <a:ext cx="8915400" cy="6124500"/>
          </a:xfrm>
          <a:prstGeom prst="rect">
            <a:avLst/>
          </a:prstGeom>
          <a:noFill/>
          <a:ln>
            <a:noFill/>
          </a:ln>
        </p:spPr>
        <p:txBody>
          <a:bodyPr spcFirstLastPara="1" wrap="square" lIns="91425" tIns="45700" rIns="91425" bIns="45700" anchor="t" anchorCtr="0">
            <a:spAutoFit/>
          </a:bodyPr>
          <a:lstStyle/>
          <a:p>
            <a:pPr marL="457200" marR="0" lvl="0" indent="-457200" algn="l" rtl="0">
              <a:lnSpc>
                <a:spcPct val="200000"/>
              </a:lnSpc>
              <a:spcBef>
                <a:spcPts val="0"/>
              </a:spcBef>
              <a:spcAft>
                <a:spcPts val="0"/>
              </a:spcAft>
              <a:buClr>
                <a:srgbClr val="FFFF00"/>
              </a:buClr>
              <a:buSzPts val="2800"/>
              <a:buFont typeface="Noto Sans Symbols"/>
              <a:buChar char="❑"/>
            </a:pPr>
            <a:r>
              <a:rPr lang="en-US" sz="2800" b="1" i="0" u="none">
                <a:solidFill>
                  <a:schemeClr val="lt1"/>
                </a:solidFill>
                <a:latin typeface="Cabin"/>
                <a:ea typeface="Cabin"/>
                <a:cs typeface="Cabin"/>
                <a:sym typeface="Cabin"/>
              </a:rPr>
              <a:t>However, via the topical route the penetration into areas with </a:t>
            </a:r>
            <a:r>
              <a:rPr lang="en-US" sz="2800" b="1" i="0" u="none">
                <a:solidFill>
                  <a:srgbClr val="FF0000"/>
                </a:solidFill>
                <a:latin typeface="Cabin"/>
                <a:ea typeface="Cabin"/>
                <a:cs typeface="Cabin"/>
                <a:sym typeface="Cabin"/>
              </a:rPr>
              <a:t>distributed  horny layer </a:t>
            </a:r>
            <a:r>
              <a:rPr lang="en-US" sz="2800" b="1" i="0" u="none">
                <a:solidFill>
                  <a:schemeClr val="lt1"/>
                </a:solidFill>
                <a:latin typeface="Cabin"/>
                <a:ea typeface="Cabin"/>
                <a:cs typeface="Cabin"/>
                <a:sym typeface="Cabin"/>
              </a:rPr>
              <a:t>function (e.g. any kind of eczema) is accelerated and is higher than that into adjacent normal skin.</a:t>
            </a:r>
            <a:endParaRPr/>
          </a:p>
          <a:p>
            <a:pPr marL="457200" marR="0" lvl="0" indent="-457200" algn="l" rtl="0">
              <a:lnSpc>
                <a:spcPct val="200000"/>
              </a:lnSpc>
              <a:spcBef>
                <a:spcPts val="0"/>
              </a:spcBef>
              <a:spcAft>
                <a:spcPts val="0"/>
              </a:spcAft>
              <a:buClr>
                <a:srgbClr val="FFFF00"/>
              </a:buClr>
              <a:buSzPts val="2800"/>
              <a:buFont typeface="Noto Sans Symbols"/>
              <a:buChar char="❑"/>
            </a:pPr>
            <a:r>
              <a:rPr lang="en-US" sz="2800" b="1" i="0" u="none">
                <a:solidFill>
                  <a:schemeClr val="lt1"/>
                </a:solidFill>
                <a:latin typeface="Cabin"/>
                <a:ea typeface="Cabin"/>
                <a:cs typeface="Cabin"/>
                <a:sym typeface="Cabin"/>
              </a:rPr>
              <a:t>In other words, with topical treatment there is more intimate contact with target tissue.  At the same time side effects are less.</a:t>
            </a:r>
            <a:endParaRPr/>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4">
                                            <p:txEl>
                                              <p:pRg st="0" end="0"/>
                                            </p:txEl>
                                          </p:spTgt>
                                        </p:tgtEl>
                                        <p:attrNameLst>
                                          <p:attrName>style.visibility</p:attrName>
                                        </p:attrNameLst>
                                      </p:cBhvr>
                                      <p:to>
                                        <p:strVal val="visible"/>
                                      </p:to>
                                    </p:set>
                                    <p:animEffect transition="in" filter="fade">
                                      <p:cBhvr>
                                        <p:cTn id="7" dur="500"/>
                                        <p:tgtEl>
                                          <p:spTgt spid="18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4">
                                            <p:txEl>
                                              <p:pRg st="1" end="1"/>
                                            </p:txEl>
                                          </p:spTgt>
                                        </p:tgtEl>
                                        <p:attrNameLst>
                                          <p:attrName>style.visibility</p:attrName>
                                        </p:attrNameLst>
                                      </p:cBhvr>
                                      <p:to>
                                        <p:strVal val="visible"/>
                                      </p:to>
                                    </p:set>
                                    <p:animEffect transition="in" filter="fade">
                                      <p:cBhvr>
                                        <p:cTn id="12" dur="500"/>
                                        <p:tgtEl>
                                          <p:spTgt spid="18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Shape 190"/>
          <p:cNvSpPr txBox="1">
            <a:spLocks noGrp="1"/>
          </p:cNvSpPr>
          <p:nvPr>
            <p:ph type="body" idx="1"/>
          </p:nvPr>
        </p:nvSpPr>
        <p:spPr>
          <a:xfrm>
            <a:off x="457200" y="152400"/>
            <a:ext cx="8382000" cy="65388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50000"/>
              </a:lnSpc>
              <a:spcBef>
                <a:spcPts val="0"/>
              </a:spcBef>
              <a:spcAft>
                <a:spcPts val="0"/>
              </a:spcAft>
              <a:buClr>
                <a:schemeClr val="hlink"/>
              </a:buClr>
              <a:buSzPts val="2240"/>
              <a:buFont typeface="Noto Sans Symbols"/>
              <a:buChar char="❑"/>
            </a:pPr>
            <a:r>
              <a:rPr lang="en-US" sz="3200" b="1" i="0" u="none">
                <a:solidFill>
                  <a:schemeClr val="lt1"/>
                </a:solidFill>
                <a:effectLst>
                  <a:outerShdw blurRad="38100" dist="38100" dir="2700000" algn="tl">
                    <a:srgbClr val="000000"/>
                  </a:outerShdw>
                </a:effectLst>
                <a:latin typeface="Garamond"/>
                <a:ea typeface="Garamond"/>
                <a:cs typeface="Garamond"/>
                <a:sym typeface="Garamond"/>
              </a:rPr>
              <a:t> Background   </a:t>
            </a:r>
            <a:endParaRPr/>
          </a:p>
          <a:p>
            <a:pPr marL="342900" marR="0" lvl="0" indent="-342900" algn="l" rtl="0">
              <a:lnSpc>
                <a:spcPct val="150000"/>
              </a:lnSpc>
              <a:spcBef>
                <a:spcPts val="640"/>
              </a:spcBef>
              <a:spcAft>
                <a:spcPts val="0"/>
              </a:spcAft>
              <a:buClr>
                <a:schemeClr val="hlink"/>
              </a:buClr>
              <a:buSzPts val="2240"/>
              <a:buFont typeface="Noto Sans Symbols"/>
              <a:buChar char="■"/>
            </a:pPr>
            <a:r>
              <a:rPr lang="en-US" sz="3200" b="1" i="0" u="none">
                <a:solidFill>
                  <a:schemeClr val="lt1"/>
                </a:solidFill>
                <a:effectLst>
                  <a:outerShdw blurRad="38100" dist="38100" dir="2700000" algn="tl">
                    <a:srgbClr val="000000"/>
                  </a:outerShdw>
                </a:effectLst>
                <a:latin typeface="Garamond"/>
                <a:ea typeface="Garamond"/>
                <a:cs typeface="Garamond"/>
                <a:sym typeface="Garamond"/>
              </a:rPr>
              <a:t>Topical  Vs.  Systemic Therapy</a:t>
            </a:r>
            <a:endParaRPr/>
          </a:p>
          <a:p>
            <a:pPr marL="342900" marR="0" lvl="0" indent="-342900" algn="l" rtl="0">
              <a:lnSpc>
                <a:spcPct val="150000"/>
              </a:lnSpc>
              <a:spcBef>
                <a:spcPts val="640"/>
              </a:spcBef>
              <a:spcAft>
                <a:spcPts val="0"/>
              </a:spcAft>
              <a:buClr>
                <a:schemeClr val="hlink"/>
              </a:buClr>
              <a:buSzPts val="2240"/>
              <a:buFont typeface="Noto Sans Symbols"/>
              <a:buChar char="■"/>
            </a:pPr>
            <a:r>
              <a:rPr lang="en-US" sz="3200" b="1" i="0" u="none">
                <a:solidFill>
                  <a:srgbClr val="FFFF00"/>
                </a:solidFill>
                <a:effectLst>
                  <a:outerShdw blurRad="38100" dist="38100" dir="2700000" algn="tl">
                    <a:srgbClr val="000000"/>
                  </a:outerShdw>
                </a:effectLst>
                <a:latin typeface="Garamond"/>
                <a:ea typeface="Garamond"/>
                <a:cs typeface="Garamond"/>
                <a:sym typeface="Garamond"/>
              </a:rPr>
              <a:t>Response  to Topical Drugs</a:t>
            </a:r>
            <a:endParaRPr/>
          </a:p>
          <a:p>
            <a:pPr marL="342900" marR="0" lvl="0" indent="-342900" algn="l" rtl="0">
              <a:lnSpc>
                <a:spcPct val="150000"/>
              </a:lnSpc>
              <a:spcBef>
                <a:spcPts val="640"/>
              </a:spcBef>
              <a:spcAft>
                <a:spcPts val="0"/>
              </a:spcAft>
              <a:buClr>
                <a:schemeClr val="hlink"/>
              </a:buClr>
              <a:buSzPts val="2240"/>
              <a:buFont typeface="Noto Sans Symbols"/>
              <a:buChar char="■"/>
            </a:pPr>
            <a:r>
              <a:rPr lang="en-US" sz="3200" b="1" i="0" u="none">
                <a:solidFill>
                  <a:schemeClr val="lt1"/>
                </a:solidFill>
                <a:effectLst>
                  <a:outerShdw blurRad="38100" dist="38100" dir="2700000" algn="tl">
                    <a:srgbClr val="000000"/>
                  </a:outerShdw>
                </a:effectLst>
                <a:latin typeface="Garamond"/>
                <a:ea typeface="Garamond"/>
                <a:cs typeface="Garamond"/>
                <a:sym typeface="Garamond"/>
              </a:rPr>
              <a:t>Prescriptions Vs. Proprietary</a:t>
            </a:r>
            <a:endParaRPr/>
          </a:p>
          <a:p>
            <a:pPr marL="342900" marR="0" lvl="0" indent="-342900" algn="l" rtl="0">
              <a:lnSpc>
                <a:spcPct val="150000"/>
              </a:lnSpc>
              <a:spcBef>
                <a:spcPts val="640"/>
              </a:spcBef>
              <a:spcAft>
                <a:spcPts val="0"/>
              </a:spcAft>
              <a:buClr>
                <a:schemeClr val="hlink"/>
              </a:buClr>
              <a:buSzPts val="2240"/>
              <a:buFont typeface="Noto Sans Symbols"/>
              <a:buChar char="■"/>
            </a:pPr>
            <a:r>
              <a:rPr lang="en-US" sz="3200" b="1" i="0" u="none">
                <a:solidFill>
                  <a:schemeClr val="lt1"/>
                </a:solidFill>
                <a:effectLst>
                  <a:outerShdw blurRad="38100" dist="38100" dir="2700000" algn="tl">
                    <a:srgbClr val="000000"/>
                  </a:outerShdw>
                </a:effectLst>
                <a:latin typeface="Garamond"/>
                <a:ea typeface="Garamond"/>
                <a:cs typeface="Garamond"/>
                <a:sym typeface="Garamond"/>
              </a:rPr>
              <a:t>Choice of the Type of Application  in  Relation  to Skin Condition</a:t>
            </a:r>
            <a:endParaRPr/>
          </a:p>
          <a:p>
            <a:pPr marL="342900" marR="0" lvl="0" indent="-342900" algn="l" rtl="0">
              <a:lnSpc>
                <a:spcPct val="150000"/>
              </a:lnSpc>
              <a:spcBef>
                <a:spcPts val="640"/>
              </a:spcBef>
              <a:spcAft>
                <a:spcPts val="0"/>
              </a:spcAft>
              <a:buClr>
                <a:schemeClr val="hlink"/>
              </a:buClr>
              <a:buSzPts val="2240"/>
              <a:buFont typeface="Noto Sans Symbols"/>
              <a:buChar char="■"/>
            </a:pPr>
            <a:r>
              <a:rPr lang="en-US" sz="3200" b="1" i="0" u="none">
                <a:solidFill>
                  <a:schemeClr val="lt1"/>
                </a:solidFill>
                <a:effectLst>
                  <a:outerShdw blurRad="38100" dist="38100" dir="2700000" algn="tl">
                    <a:srgbClr val="000000"/>
                  </a:outerShdw>
                </a:effectLst>
                <a:latin typeface="Garamond"/>
                <a:ea typeface="Garamond"/>
                <a:cs typeface="Garamond"/>
                <a:sym typeface="Garamond"/>
              </a:rPr>
              <a:t> Dosage  of Topical  Therapy</a:t>
            </a:r>
            <a:endParaRPr sz="3200" b="0" i="0" u="none">
              <a:solidFill>
                <a:schemeClr val="lt1"/>
              </a:solidFill>
              <a:effectLst>
                <a:outerShdw blurRad="38100" dist="38100" dir="2700000" algn="tl">
                  <a:srgbClr val="000000"/>
                </a:outerShdw>
              </a:effectLst>
              <a:latin typeface="Garamond"/>
              <a:ea typeface="Garamond"/>
              <a:cs typeface="Garamond"/>
              <a:sym typeface="Garamond"/>
            </a:endParaRPr>
          </a:p>
          <a:p>
            <a:pPr marL="342900" marR="0" lvl="0" indent="-342900" algn="l" rtl="0">
              <a:lnSpc>
                <a:spcPct val="150000"/>
              </a:lnSpc>
              <a:spcBef>
                <a:spcPts val="640"/>
              </a:spcBef>
              <a:spcAft>
                <a:spcPts val="0"/>
              </a:spcAft>
              <a:buClr>
                <a:schemeClr val="hlink"/>
              </a:buClr>
              <a:buSzPts val="2240"/>
              <a:buFont typeface="Noto Sans Symbols"/>
              <a:buChar char="■"/>
            </a:pPr>
            <a:r>
              <a:rPr lang="en-US" sz="3200" b="1" i="0" u="none">
                <a:solidFill>
                  <a:schemeClr val="lt1"/>
                </a:solidFill>
                <a:effectLst>
                  <a:outerShdw blurRad="38100" dist="38100" dir="2700000" algn="tl">
                    <a:srgbClr val="000000"/>
                  </a:outerShdw>
                </a:effectLst>
                <a:latin typeface="Garamond"/>
                <a:ea typeface="Garamond"/>
                <a:cs typeface="Garamond"/>
                <a:sym typeface="Garamond"/>
              </a:rPr>
              <a:t>Adverse reactions to  topical   drugs</a:t>
            </a:r>
            <a:endParaRPr/>
          </a:p>
        </p:txBody>
      </p:sp>
      <p:sp>
        <p:nvSpPr>
          <p:cNvPr id="191" name="Shape 191"/>
          <p:cNvSpPr txBox="1"/>
          <p:nvPr/>
        </p:nvSpPr>
        <p:spPr>
          <a:xfrm>
            <a:off x="6553200" y="6248400"/>
            <a:ext cx="2133600" cy="4764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FFFFFF"/>
              </a:buClr>
              <a:buSzPts val="1200"/>
              <a:buFont typeface="Arial"/>
              <a:buNone/>
            </a:pPr>
            <a:fld id="{00000000-1234-1234-1234-123412341234}" type="slidenum">
              <a:rPr lang="en-US" sz="1200" b="0" i="0" u="none">
                <a:solidFill>
                  <a:srgbClr val="FFFFFF"/>
                </a:solidFill>
                <a:latin typeface="Arial"/>
                <a:ea typeface="Arial"/>
                <a:cs typeface="Arial"/>
                <a:sym typeface="Arial"/>
              </a:rPr>
              <a:t>12</a:t>
            </a:fld>
            <a:endParaRPr/>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90"/>
                                        </p:tgtEl>
                                        <p:attrNameLst>
                                          <p:attrName>style.visibility</p:attrName>
                                        </p:attrNameLst>
                                      </p:cBhvr>
                                      <p:to>
                                        <p:strVal val="visible"/>
                                      </p:to>
                                    </p:set>
                                    <p:anim calcmode="lin" valueType="num">
                                      <p:cBhvr additive="base">
                                        <p:cTn id="7" dur="500"/>
                                        <p:tgtEl>
                                          <p:spTgt spid="190"/>
                                        </p:tgtEl>
                                        <p:attrNameLst>
                                          <p:attrName>ppt_w</p:attrName>
                                        </p:attrNameLst>
                                      </p:cBhvr>
                                      <p:tavLst>
                                        <p:tav tm="0">
                                          <p:val>
                                            <p:strVal val="0"/>
                                          </p:val>
                                        </p:tav>
                                        <p:tav tm="100000">
                                          <p:val>
                                            <p:strVal val="#ppt_w"/>
                                          </p:val>
                                        </p:tav>
                                      </p:tavLst>
                                    </p:anim>
                                    <p:anim calcmode="lin" valueType="num">
                                      <p:cBhvr additive="base">
                                        <p:cTn id="8" dur="500"/>
                                        <p:tgtEl>
                                          <p:spTgt spid="190"/>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Shape 196"/>
          <p:cNvSpPr txBox="1">
            <a:spLocks noGrp="1"/>
          </p:cNvSpPr>
          <p:nvPr>
            <p:ph type="body" idx="1"/>
          </p:nvPr>
        </p:nvSpPr>
        <p:spPr>
          <a:xfrm>
            <a:off x="457200" y="228600"/>
            <a:ext cx="8382000" cy="1066800"/>
          </a:xfrm>
          <a:prstGeom prst="rect">
            <a:avLst/>
          </a:prstGeom>
          <a:noFill/>
          <a:ln>
            <a:noFill/>
          </a:ln>
        </p:spPr>
        <p:txBody>
          <a:bodyPr spcFirstLastPara="1" wrap="square" lIns="91425" tIns="45700" rIns="91425" bIns="45700" anchor="t" anchorCtr="0">
            <a:noAutofit/>
          </a:bodyPr>
          <a:lstStyle/>
          <a:p>
            <a:pPr marL="0" marR="0" lvl="0" indent="0" algn="ctr" rtl="0">
              <a:lnSpc>
                <a:spcPct val="150000"/>
              </a:lnSpc>
              <a:spcBef>
                <a:spcPts val="0"/>
              </a:spcBef>
              <a:spcAft>
                <a:spcPts val="0"/>
              </a:spcAft>
              <a:buClr>
                <a:schemeClr val="hlink"/>
              </a:buClr>
              <a:buSzPts val="2240"/>
              <a:buFont typeface="Noto Sans Symbols"/>
              <a:buNone/>
            </a:pPr>
            <a:r>
              <a:rPr lang="en-US" sz="3200" b="1" i="0" u="none">
                <a:solidFill>
                  <a:srgbClr val="FFFF00"/>
                </a:solidFill>
                <a:effectLst>
                  <a:outerShdw blurRad="38100" dist="38100" dir="2700000" algn="tl">
                    <a:srgbClr val="000000"/>
                  </a:outerShdw>
                </a:effectLst>
                <a:latin typeface="Garamond"/>
                <a:ea typeface="Garamond"/>
                <a:cs typeface="Garamond"/>
                <a:sym typeface="Garamond"/>
              </a:rPr>
              <a:t>Response  to Topical Drugs</a:t>
            </a:r>
            <a:endParaRPr/>
          </a:p>
        </p:txBody>
      </p:sp>
      <p:sp>
        <p:nvSpPr>
          <p:cNvPr id="197" name="Shape 197"/>
          <p:cNvSpPr txBox="1"/>
          <p:nvPr/>
        </p:nvSpPr>
        <p:spPr>
          <a:xfrm>
            <a:off x="6553200" y="6248400"/>
            <a:ext cx="2133600" cy="4764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lt1"/>
              </a:buClr>
              <a:buSzPts val="1200"/>
              <a:buFont typeface="Arial"/>
              <a:buNone/>
            </a:pPr>
            <a:fld id="{00000000-1234-1234-1234-123412341234}" type="slidenum">
              <a:rPr lang="en-US" sz="1200" b="0" i="0" u="none">
                <a:solidFill>
                  <a:schemeClr val="lt1"/>
                </a:solidFill>
                <a:latin typeface="Arial"/>
                <a:ea typeface="Arial"/>
                <a:cs typeface="Arial"/>
                <a:sym typeface="Arial"/>
              </a:rPr>
              <a:t>13</a:t>
            </a:fld>
            <a:endParaRPr/>
          </a:p>
        </p:txBody>
      </p:sp>
      <p:sp>
        <p:nvSpPr>
          <p:cNvPr id="198" name="Shape 198"/>
          <p:cNvSpPr txBox="1"/>
          <p:nvPr/>
        </p:nvSpPr>
        <p:spPr>
          <a:xfrm>
            <a:off x="76200" y="1454150"/>
            <a:ext cx="8937600" cy="4032300"/>
          </a:xfrm>
          <a:prstGeom prst="rect">
            <a:avLst/>
          </a:prstGeom>
          <a:noFill/>
          <a:ln>
            <a:noFill/>
          </a:ln>
        </p:spPr>
        <p:txBody>
          <a:bodyPr spcFirstLastPara="1" wrap="square" lIns="91425" tIns="45700" rIns="91425" bIns="45700" anchor="t" anchorCtr="0">
            <a:spAutoFit/>
          </a:bodyPr>
          <a:lstStyle/>
          <a:p>
            <a:pPr marL="457200" marR="0" lvl="0" indent="-457200" algn="l" rtl="0">
              <a:lnSpc>
                <a:spcPct val="200000"/>
              </a:lnSpc>
              <a:spcBef>
                <a:spcPts val="0"/>
              </a:spcBef>
              <a:spcAft>
                <a:spcPts val="0"/>
              </a:spcAft>
              <a:buClr>
                <a:srgbClr val="FFFF00"/>
              </a:buClr>
              <a:buSzPts val="3200"/>
              <a:buFont typeface="Noto Sans Symbols"/>
              <a:buChar char="❑"/>
            </a:pPr>
            <a:r>
              <a:rPr lang="en-US" sz="3200" b="1" i="0" u="none">
                <a:solidFill>
                  <a:schemeClr val="lt1"/>
                </a:solidFill>
                <a:latin typeface="Garamond"/>
                <a:ea typeface="Garamond"/>
                <a:cs typeface="Garamond"/>
                <a:sym typeface="Garamond"/>
              </a:rPr>
              <a:t>The effect of a topical application are  the  sum of:</a:t>
            </a:r>
            <a:endParaRPr/>
          </a:p>
          <a:p>
            <a:pPr marL="457200" marR="0" lvl="0" indent="-457200" algn="l" rtl="0">
              <a:lnSpc>
                <a:spcPct val="200000"/>
              </a:lnSpc>
              <a:spcBef>
                <a:spcPts val="0"/>
              </a:spcBef>
              <a:spcAft>
                <a:spcPts val="0"/>
              </a:spcAft>
              <a:buClr>
                <a:schemeClr val="lt1"/>
              </a:buClr>
              <a:buSzPts val="3200"/>
              <a:buFont typeface="Garamond"/>
              <a:buNone/>
            </a:pPr>
            <a:r>
              <a:rPr lang="en-US" sz="3200" b="1" i="0" u="none">
                <a:solidFill>
                  <a:schemeClr val="lt1"/>
                </a:solidFill>
                <a:latin typeface="Garamond"/>
                <a:ea typeface="Garamond"/>
                <a:cs typeface="Garamond"/>
                <a:sym typeface="Garamond"/>
              </a:rPr>
              <a:t>1. Non  specific  effects  of the </a:t>
            </a:r>
            <a:r>
              <a:rPr lang="en-US" sz="3200" b="1" i="0" u="none">
                <a:solidFill>
                  <a:srgbClr val="FF0000"/>
                </a:solidFill>
                <a:latin typeface="Garamond"/>
                <a:ea typeface="Garamond"/>
                <a:cs typeface="Garamond"/>
                <a:sym typeface="Garamond"/>
              </a:rPr>
              <a:t>base or vehicle.</a:t>
            </a:r>
            <a:endParaRPr/>
          </a:p>
          <a:p>
            <a:pPr marL="457200" marR="0" lvl="0" indent="-457200" algn="l" rtl="0">
              <a:lnSpc>
                <a:spcPct val="200000"/>
              </a:lnSpc>
              <a:spcBef>
                <a:spcPts val="0"/>
              </a:spcBef>
              <a:spcAft>
                <a:spcPts val="0"/>
              </a:spcAft>
              <a:buClr>
                <a:schemeClr val="lt1"/>
              </a:buClr>
              <a:buSzPts val="3200"/>
              <a:buFont typeface="Garamond"/>
              <a:buNone/>
            </a:pPr>
            <a:r>
              <a:rPr lang="en-US" sz="3200" b="1" i="0" u="none">
                <a:solidFill>
                  <a:schemeClr val="lt1"/>
                </a:solidFill>
                <a:latin typeface="Garamond"/>
                <a:ea typeface="Garamond"/>
                <a:cs typeface="Garamond"/>
                <a:sym typeface="Garamond"/>
              </a:rPr>
              <a:t>2. Specific effects of the active </a:t>
            </a:r>
            <a:r>
              <a:rPr lang="en-US" sz="3200" b="1" i="0" u="none">
                <a:solidFill>
                  <a:srgbClr val="FF0000"/>
                </a:solidFill>
                <a:latin typeface="Garamond"/>
                <a:ea typeface="Garamond"/>
                <a:cs typeface="Garamond"/>
                <a:sym typeface="Garamond"/>
              </a:rPr>
              <a:t>ingredient(s).</a:t>
            </a:r>
            <a:endParaRPr/>
          </a:p>
        </p:txBody>
      </p:sp>
    </p:spTree>
  </p:cSld>
  <p:clrMapOvr>
    <a:masterClrMapping/>
  </p:clrMapOvr>
  <p:transition>
    <p:push/>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Shape 203"/>
          <p:cNvSpPr txBox="1">
            <a:spLocks noGrp="1"/>
          </p:cNvSpPr>
          <p:nvPr>
            <p:ph type="body" idx="1"/>
          </p:nvPr>
        </p:nvSpPr>
        <p:spPr>
          <a:xfrm>
            <a:off x="457200" y="228600"/>
            <a:ext cx="8382000" cy="1066800"/>
          </a:xfrm>
          <a:prstGeom prst="rect">
            <a:avLst/>
          </a:prstGeom>
          <a:noFill/>
          <a:ln>
            <a:noFill/>
          </a:ln>
        </p:spPr>
        <p:txBody>
          <a:bodyPr spcFirstLastPara="1" wrap="square" lIns="91425" tIns="45700" rIns="91425" bIns="45700" anchor="t" anchorCtr="0">
            <a:noAutofit/>
          </a:bodyPr>
          <a:lstStyle/>
          <a:p>
            <a:pPr marL="0" marR="0" lvl="0" indent="0" algn="ctr" rtl="0">
              <a:lnSpc>
                <a:spcPct val="150000"/>
              </a:lnSpc>
              <a:spcBef>
                <a:spcPts val="0"/>
              </a:spcBef>
              <a:spcAft>
                <a:spcPts val="0"/>
              </a:spcAft>
              <a:buClr>
                <a:schemeClr val="hlink"/>
              </a:buClr>
              <a:buSzPts val="2240"/>
              <a:buFont typeface="Noto Sans Symbols"/>
              <a:buNone/>
            </a:pPr>
            <a:r>
              <a:rPr lang="en-US" sz="3200" b="1" i="0" u="none">
                <a:solidFill>
                  <a:srgbClr val="FFFF00"/>
                </a:solidFill>
                <a:effectLst>
                  <a:outerShdw blurRad="38100" dist="38100" dir="2700000" algn="tl">
                    <a:srgbClr val="000000"/>
                  </a:outerShdw>
                </a:effectLst>
                <a:latin typeface="Garamond"/>
                <a:ea typeface="Garamond"/>
                <a:cs typeface="Garamond"/>
                <a:sym typeface="Garamond"/>
              </a:rPr>
              <a:t>Response  to Topical Drugs</a:t>
            </a:r>
            <a:endParaRPr/>
          </a:p>
        </p:txBody>
      </p:sp>
      <p:sp>
        <p:nvSpPr>
          <p:cNvPr id="204" name="Shape 204"/>
          <p:cNvSpPr txBox="1"/>
          <p:nvPr/>
        </p:nvSpPr>
        <p:spPr>
          <a:xfrm>
            <a:off x="6553200" y="6248400"/>
            <a:ext cx="2133600" cy="4764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lt1"/>
              </a:buClr>
              <a:buSzPts val="1200"/>
              <a:buFont typeface="Arial"/>
              <a:buNone/>
            </a:pPr>
            <a:fld id="{00000000-1234-1234-1234-123412341234}" type="slidenum">
              <a:rPr lang="en-US" sz="1200" b="0" i="0" u="none">
                <a:solidFill>
                  <a:schemeClr val="lt1"/>
                </a:solidFill>
                <a:latin typeface="Arial"/>
                <a:ea typeface="Arial"/>
                <a:cs typeface="Arial"/>
                <a:sym typeface="Arial"/>
              </a:rPr>
              <a:t>14</a:t>
            </a:fld>
            <a:endParaRPr/>
          </a:p>
        </p:txBody>
      </p:sp>
      <p:sp>
        <p:nvSpPr>
          <p:cNvPr id="205" name="Shape 205"/>
          <p:cNvSpPr txBox="1"/>
          <p:nvPr/>
        </p:nvSpPr>
        <p:spPr>
          <a:xfrm>
            <a:off x="381000" y="1616075"/>
            <a:ext cx="8458200" cy="4556100"/>
          </a:xfrm>
          <a:prstGeom prst="rect">
            <a:avLst/>
          </a:prstGeom>
          <a:noFill/>
          <a:ln>
            <a:noFill/>
          </a:ln>
        </p:spPr>
        <p:txBody>
          <a:bodyPr spcFirstLastPara="1" wrap="square" lIns="91425" tIns="45700" rIns="91425" bIns="45700" anchor="t" anchorCtr="0">
            <a:spAutoFit/>
          </a:bodyPr>
          <a:lstStyle/>
          <a:p>
            <a:pPr marL="457200" marR="0" lvl="0" indent="-457200" algn="l" rtl="0">
              <a:lnSpc>
                <a:spcPct val="150000"/>
              </a:lnSpc>
              <a:spcBef>
                <a:spcPts val="0"/>
              </a:spcBef>
              <a:spcAft>
                <a:spcPts val="0"/>
              </a:spcAft>
              <a:buClr>
                <a:srgbClr val="FFFF00"/>
              </a:buClr>
              <a:buSzPts val="2800"/>
              <a:buFont typeface="Noto Sans Symbols"/>
              <a:buChar char="❑"/>
            </a:pPr>
            <a:r>
              <a:rPr lang="en-US" sz="2800" b="1" i="0" u="none">
                <a:solidFill>
                  <a:schemeClr val="lt1"/>
                </a:solidFill>
                <a:latin typeface="Garamond"/>
                <a:ea typeface="Garamond"/>
                <a:cs typeface="Garamond"/>
                <a:sym typeface="Garamond"/>
              </a:rPr>
              <a:t>The importance of the </a:t>
            </a:r>
            <a:r>
              <a:rPr lang="en-US" sz="2800" b="1" i="0" u="none">
                <a:solidFill>
                  <a:srgbClr val="FF0000"/>
                </a:solidFill>
                <a:latin typeface="Garamond"/>
                <a:ea typeface="Garamond"/>
                <a:cs typeface="Garamond"/>
                <a:sym typeface="Garamond"/>
              </a:rPr>
              <a:t>vehicle</a:t>
            </a:r>
            <a:r>
              <a:rPr lang="en-US" sz="2800" b="1" i="0" u="none">
                <a:solidFill>
                  <a:schemeClr val="lt1"/>
                </a:solidFill>
                <a:latin typeface="Garamond"/>
                <a:ea typeface="Garamond"/>
                <a:cs typeface="Garamond"/>
                <a:sym typeface="Garamond"/>
              </a:rPr>
              <a:t> is now well  known.</a:t>
            </a:r>
            <a:endParaRPr/>
          </a:p>
          <a:p>
            <a:pPr marL="457200" marR="0" lvl="0" indent="-279400" algn="l" rtl="0">
              <a:lnSpc>
                <a:spcPct val="150000"/>
              </a:lnSpc>
              <a:spcBef>
                <a:spcPts val="0"/>
              </a:spcBef>
              <a:spcAft>
                <a:spcPts val="0"/>
              </a:spcAft>
              <a:buClr>
                <a:srgbClr val="FFFF00"/>
              </a:buClr>
              <a:buSzPts val="2800"/>
              <a:buFont typeface="Noto Sans Symbols"/>
              <a:buNone/>
            </a:pPr>
            <a:endParaRPr sz="2800" b="1" i="0" u="none">
              <a:solidFill>
                <a:schemeClr val="lt1"/>
              </a:solidFill>
              <a:latin typeface="Garamond"/>
              <a:ea typeface="Garamond"/>
              <a:cs typeface="Garamond"/>
              <a:sym typeface="Garamond"/>
            </a:endParaRPr>
          </a:p>
          <a:p>
            <a:pPr marL="457200" marR="0" lvl="0" indent="-457200" algn="l" rtl="0">
              <a:lnSpc>
                <a:spcPct val="150000"/>
              </a:lnSpc>
              <a:spcBef>
                <a:spcPts val="0"/>
              </a:spcBef>
              <a:spcAft>
                <a:spcPts val="0"/>
              </a:spcAft>
              <a:buClr>
                <a:srgbClr val="FFFF00"/>
              </a:buClr>
              <a:buSzPts val="2800"/>
              <a:buFont typeface="Noto Sans Symbols"/>
              <a:buChar char="❑"/>
            </a:pPr>
            <a:r>
              <a:rPr lang="en-US" sz="2800" b="1" i="0" u="none">
                <a:solidFill>
                  <a:srgbClr val="FF0000"/>
                </a:solidFill>
                <a:latin typeface="Garamond"/>
                <a:ea typeface="Garamond"/>
                <a:cs typeface="Garamond"/>
                <a:sym typeface="Garamond"/>
              </a:rPr>
              <a:t>Vehicles</a:t>
            </a:r>
            <a:r>
              <a:rPr lang="en-US" sz="2800" b="1" i="0" u="none">
                <a:solidFill>
                  <a:schemeClr val="lt1"/>
                </a:solidFill>
                <a:latin typeface="Garamond"/>
                <a:ea typeface="Garamond"/>
                <a:cs typeface="Garamond"/>
                <a:sym typeface="Garamond"/>
              </a:rPr>
              <a:t> are important for their physical properties and as delivery systems of drugs. </a:t>
            </a:r>
            <a:endParaRPr/>
          </a:p>
          <a:p>
            <a:pPr marL="457200" marR="0" lvl="0" indent="-279400" algn="l" rtl="0">
              <a:lnSpc>
                <a:spcPct val="150000"/>
              </a:lnSpc>
              <a:spcBef>
                <a:spcPts val="0"/>
              </a:spcBef>
              <a:spcAft>
                <a:spcPts val="0"/>
              </a:spcAft>
              <a:buClr>
                <a:srgbClr val="FFFF00"/>
              </a:buClr>
              <a:buSzPts val="2800"/>
              <a:buFont typeface="Noto Sans Symbols"/>
              <a:buNone/>
            </a:pPr>
            <a:endParaRPr sz="2800" b="1" i="0" u="none">
              <a:solidFill>
                <a:srgbClr val="FF0000"/>
              </a:solidFill>
              <a:latin typeface="Garamond"/>
              <a:ea typeface="Garamond"/>
              <a:cs typeface="Garamond"/>
              <a:sym typeface="Garamond"/>
            </a:endParaRPr>
          </a:p>
          <a:p>
            <a:pPr marL="457200" marR="0" lvl="0" indent="-457200" algn="l" rtl="0">
              <a:lnSpc>
                <a:spcPct val="150000"/>
              </a:lnSpc>
              <a:spcBef>
                <a:spcPts val="0"/>
              </a:spcBef>
              <a:spcAft>
                <a:spcPts val="0"/>
              </a:spcAft>
              <a:buClr>
                <a:srgbClr val="FFFF00"/>
              </a:buClr>
              <a:buSzPts val="2800"/>
              <a:buFont typeface="Noto Sans Symbols"/>
              <a:buChar char="❑"/>
            </a:pPr>
            <a:r>
              <a:rPr lang="en-US" sz="2800" b="1" i="0" u="none">
                <a:solidFill>
                  <a:srgbClr val="FF0000"/>
                </a:solidFill>
                <a:latin typeface="Garamond"/>
                <a:ea typeface="Garamond"/>
                <a:cs typeface="Garamond"/>
                <a:sym typeface="Garamond"/>
              </a:rPr>
              <a:t>Vehicles</a:t>
            </a:r>
            <a:r>
              <a:rPr lang="en-US" sz="2800" b="1" i="0" u="none">
                <a:solidFill>
                  <a:schemeClr val="lt1"/>
                </a:solidFill>
                <a:latin typeface="Garamond"/>
                <a:ea typeface="Garamond"/>
                <a:cs typeface="Garamond"/>
                <a:sym typeface="Garamond"/>
              </a:rPr>
              <a:t> are tailor made and are chosen as carefully as the active drug for which they are intended.</a:t>
            </a:r>
            <a:endParaRPr/>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
                                            <p:txEl>
                                              <p:pRg st="0" end="0"/>
                                            </p:txEl>
                                          </p:spTgt>
                                        </p:tgtEl>
                                        <p:attrNameLst>
                                          <p:attrName>style.visibility</p:attrName>
                                        </p:attrNameLst>
                                      </p:cBhvr>
                                      <p:to>
                                        <p:strVal val="visible"/>
                                      </p:to>
                                    </p:set>
                                    <p:animEffect transition="in" filter="fade">
                                      <p:cBhvr>
                                        <p:cTn id="7" dur="500"/>
                                        <p:tgtEl>
                                          <p:spTgt spid="20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
                                            <p:txEl>
                                              <p:pRg st="1" end="1"/>
                                            </p:txEl>
                                          </p:spTgt>
                                        </p:tgtEl>
                                        <p:attrNameLst>
                                          <p:attrName>style.visibility</p:attrName>
                                        </p:attrNameLst>
                                      </p:cBhvr>
                                      <p:to>
                                        <p:strVal val="visible"/>
                                      </p:to>
                                    </p:set>
                                    <p:animEffect transition="in" filter="fade">
                                      <p:cBhvr>
                                        <p:cTn id="12" dur="500"/>
                                        <p:tgtEl>
                                          <p:spTgt spid="20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5">
                                            <p:txEl>
                                              <p:pRg st="2" end="2"/>
                                            </p:txEl>
                                          </p:spTgt>
                                        </p:tgtEl>
                                        <p:attrNameLst>
                                          <p:attrName>style.visibility</p:attrName>
                                        </p:attrNameLst>
                                      </p:cBhvr>
                                      <p:to>
                                        <p:strVal val="visible"/>
                                      </p:to>
                                    </p:set>
                                    <p:animEffect transition="in" filter="fade">
                                      <p:cBhvr>
                                        <p:cTn id="17" dur="500"/>
                                        <p:tgtEl>
                                          <p:spTgt spid="20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5">
                                            <p:txEl>
                                              <p:pRg st="3" end="3"/>
                                            </p:txEl>
                                          </p:spTgt>
                                        </p:tgtEl>
                                        <p:attrNameLst>
                                          <p:attrName>style.visibility</p:attrName>
                                        </p:attrNameLst>
                                      </p:cBhvr>
                                      <p:to>
                                        <p:strVal val="visible"/>
                                      </p:to>
                                    </p:set>
                                    <p:animEffect transition="in" filter="fade">
                                      <p:cBhvr>
                                        <p:cTn id="22" dur="500"/>
                                        <p:tgtEl>
                                          <p:spTgt spid="20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05">
                                            <p:txEl>
                                              <p:pRg st="4" end="4"/>
                                            </p:txEl>
                                          </p:spTgt>
                                        </p:tgtEl>
                                        <p:attrNameLst>
                                          <p:attrName>style.visibility</p:attrName>
                                        </p:attrNameLst>
                                      </p:cBhvr>
                                      <p:to>
                                        <p:strVal val="visible"/>
                                      </p:to>
                                    </p:set>
                                    <p:animEffect transition="in" filter="fade">
                                      <p:cBhvr>
                                        <p:cTn id="27" dur="500"/>
                                        <p:tgtEl>
                                          <p:spTgt spid="20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Shape 211"/>
          <p:cNvSpPr txBox="1"/>
          <p:nvPr/>
        </p:nvSpPr>
        <p:spPr>
          <a:xfrm>
            <a:off x="6553200" y="6381750"/>
            <a:ext cx="2133600" cy="4764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lt1"/>
              </a:buClr>
              <a:buSzPts val="1200"/>
              <a:buFont typeface="Arial"/>
              <a:buNone/>
            </a:pPr>
            <a:fld id="{00000000-1234-1234-1234-123412341234}" type="slidenum">
              <a:rPr lang="en-US" sz="1200" b="0" i="0" u="none">
                <a:solidFill>
                  <a:schemeClr val="lt1"/>
                </a:solidFill>
                <a:latin typeface="Arial"/>
                <a:ea typeface="Arial"/>
                <a:cs typeface="Arial"/>
                <a:sym typeface="Arial"/>
              </a:rPr>
              <a:t>15</a:t>
            </a:fld>
            <a:endParaRPr/>
          </a:p>
        </p:txBody>
      </p:sp>
      <p:sp>
        <p:nvSpPr>
          <p:cNvPr id="212" name="Shape 212"/>
          <p:cNvSpPr txBox="1"/>
          <p:nvPr/>
        </p:nvSpPr>
        <p:spPr>
          <a:xfrm>
            <a:off x="152400" y="457200"/>
            <a:ext cx="8991600" cy="3324300"/>
          </a:xfrm>
          <a:prstGeom prst="rect">
            <a:avLst/>
          </a:prstGeom>
          <a:noFill/>
          <a:ln>
            <a:noFill/>
          </a:ln>
        </p:spPr>
        <p:txBody>
          <a:bodyPr spcFirstLastPara="1" wrap="square" lIns="91425" tIns="45700" rIns="91425" bIns="45700" anchor="t" anchorCtr="0">
            <a:spAutoFit/>
          </a:bodyPr>
          <a:lstStyle/>
          <a:p>
            <a:pPr marL="457200" marR="0" lvl="0" indent="-457200" algn="l" rtl="0">
              <a:lnSpc>
                <a:spcPct val="150000"/>
              </a:lnSpc>
              <a:spcBef>
                <a:spcPts val="0"/>
              </a:spcBef>
              <a:spcAft>
                <a:spcPts val="0"/>
              </a:spcAft>
              <a:buClr>
                <a:srgbClr val="FFFF00"/>
              </a:buClr>
              <a:buSzPts val="2800"/>
              <a:buFont typeface="Noto Sans Symbols"/>
              <a:buChar char="❑"/>
            </a:pPr>
            <a:r>
              <a:rPr lang="en-US" sz="2800" b="1" i="0" u="none">
                <a:solidFill>
                  <a:schemeClr val="lt1"/>
                </a:solidFill>
                <a:latin typeface="Garamond"/>
                <a:ea typeface="Garamond"/>
                <a:cs typeface="Garamond"/>
                <a:sym typeface="Garamond"/>
              </a:rPr>
              <a:t>The  choice  of  the  appropriate  drug in  the appropriate vehicle  is an art and science.</a:t>
            </a:r>
            <a:endParaRPr/>
          </a:p>
          <a:p>
            <a:pPr marL="457200" marR="0" lvl="0" indent="-279400" algn="l" rtl="0">
              <a:lnSpc>
                <a:spcPct val="150000"/>
              </a:lnSpc>
              <a:spcBef>
                <a:spcPts val="0"/>
              </a:spcBef>
              <a:spcAft>
                <a:spcPts val="0"/>
              </a:spcAft>
              <a:buClr>
                <a:srgbClr val="FFFF00"/>
              </a:buClr>
              <a:buSzPts val="2800"/>
              <a:buFont typeface="Noto Sans Symbols"/>
              <a:buNone/>
            </a:pPr>
            <a:endParaRPr sz="2800" b="1" i="0" u="none">
              <a:solidFill>
                <a:schemeClr val="lt1"/>
              </a:solidFill>
              <a:latin typeface="Garamond"/>
              <a:ea typeface="Garamond"/>
              <a:cs typeface="Garamond"/>
              <a:sym typeface="Garamond"/>
            </a:endParaRPr>
          </a:p>
          <a:p>
            <a:pPr marL="457200" marR="0" lvl="0" indent="-457200" algn="l" rtl="0">
              <a:lnSpc>
                <a:spcPct val="150000"/>
              </a:lnSpc>
              <a:spcBef>
                <a:spcPts val="0"/>
              </a:spcBef>
              <a:spcAft>
                <a:spcPts val="0"/>
              </a:spcAft>
              <a:buClr>
                <a:srgbClr val="FFFF00"/>
              </a:buClr>
              <a:buSzPts val="2800"/>
              <a:buFont typeface="Noto Sans Symbols"/>
              <a:buChar char="❑"/>
            </a:pPr>
            <a:r>
              <a:rPr lang="en-US" sz="2800" b="1" i="0" u="none">
                <a:solidFill>
                  <a:schemeClr val="lt1"/>
                </a:solidFill>
                <a:latin typeface="Garamond"/>
                <a:ea typeface="Garamond"/>
                <a:cs typeface="Garamond"/>
                <a:sym typeface="Garamond"/>
              </a:rPr>
              <a:t>The   biologic    actively    of   topical    drugs</a:t>
            </a:r>
            <a:endParaRPr/>
          </a:p>
          <a:p>
            <a:pPr marL="457200" marR="0" lvl="0" indent="-457200" algn="l" rtl="0">
              <a:lnSpc>
                <a:spcPct val="150000"/>
              </a:lnSpc>
              <a:spcBef>
                <a:spcPts val="0"/>
              </a:spcBef>
              <a:spcAft>
                <a:spcPts val="0"/>
              </a:spcAft>
              <a:buClr>
                <a:schemeClr val="lt1"/>
              </a:buClr>
              <a:buSzPts val="2800"/>
              <a:buFont typeface="Garamond"/>
              <a:buNone/>
            </a:pPr>
            <a:r>
              <a:rPr lang="en-US" sz="2800" b="1" i="0" u="none">
                <a:solidFill>
                  <a:schemeClr val="lt1"/>
                </a:solidFill>
                <a:latin typeface="Garamond"/>
                <a:ea typeface="Garamond"/>
                <a:cs typeface="Garamond"/>
                <a:sym typeface="Garamond"/>
              </a:rPr>
              <a:t>follows three phases:</a:t>
            </a:r>
            <a:endParaRPr/>
          </a:p>
        </p:txBody>
      </p:sp>
      <p:sp>
        <p:nvSpPr>
          <p:cNvPr id="213" name="Shape 213"/>
          <p:cNvSpPr txBox="1"/>
          <p:nvPr/>
        </p:nvSpPr>
        <p:spPr>
          <a:xfrm>
            <a:off x="1069975" y="3971925"/>
            <a:ext cx="3824400" cy="523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00"/>
              </a:buClr>
              <a:buSzPts val="2800"/>
              <a:buFont typeface="Garamond"/>
              <a:buNone/>
            </a:pPr>
            <a:r>
              <a:rPr lang="en-US" sz="2800" b="0" i="0" u="none">
                <a:solidFill>
                  <a:srgbClr val="FFFF00"/>
                </a:solidFill>
                <a:latin typeface="Garamond"/>
                <a:ea typeface="Garamond"/>
                <a:cs typeface="Garamond"/>
                <a:sym typeface="Garamond"/>
              </a:rPr>
              <a:t>1</a:t>
            </a:r>
            <a:r>
              <a:rPr lang="en-US" sz="1800" b="0" i="0" u="none">
                <a:solidFill>
                  <a:srgbClr val="FFFF00"/>
                </a:solidFill>
                <a:latin typeface="Garamond"/>
                <a:ea typeface="Garamond"/>
                <a:cs typeface="Garamond"/>
                <a:sym typeface="Garamond"/>
              </a:rPr>
              <a:t>. </a:t>
            </a:r>
            <a:r>
              <a:rPr lang="en-US" sz="2800" b="1" i="0" u="none">
                <a:solidFill>
                  <a:srgbClr val="FFFF00"/>
                </a:solidFill>
                <a:latin typeface="Garamond"/>
                <a:ea typeface="Garamond"/>
                <a:cs typeface="Garamond"/>
                <a:sym typeface="Garamond"/>
              </a:rPr>
              <a:t>Pharmaceutical phase</a:t>
            </a:r>
            <a:endParaRPr/>
          </a:p>
        </p:txBody>
      </p:sp>
      <p:sp>
        <p:nvSpPr>
          <p:cNvPr id="214" name="Shape 214"/>
          <p:cNvSpPr txBox="1"/>
          <p:nvPr/>
        </p:nvSpPr>
        <p:spPr>
          <a:xfrm>
            <a:off x="1069975" y="4583112"/>
            <a:ext cx="4113300" cy="522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00"/>
              </a:buClr>
              <a:buSzPts val="2800"/>
              <a:buFont typeface="Garamond"/>
              <a:buNone/>
            </a:pPr>
            <a:r>
              <a:rPr lang="en-US" sz="2800" b="1" i="0" u="none">
                <a:solidFill>
                  <a:srgbClr val="FFFF00"/>
                </a:solidFill>
                <a:latin typeface="Garamond"/>
                <a:ea typeface="Garamond"/>
                <a:cs typeface="Garamond"/>
                <a:sym typeface="Garamond"/>
              </a:rPr>
              <a:t>2. Pharmacokinetic phase</a:t>
            </a:r>
            <a:endParaRPr/>
          </a:p>
        </p:txBody>
      </p:sp>
      <p:sp>
        <p:nvSpPr>
          <p:cNvPr id="215" name="Shape 215"/>
          <p:cNvSpPr txBox="1"/>
          <p:nvPr/>
        </p:nvSpPr>
        <p:spPr>
          <a:xfrm>
            <a:off x="1116012" y="5343525"/>
            <a:ext cx="4405200" cy="523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00"/>
              </a:buClr>
              <a:buSzPts val="2800"/>
              <a:buFont typeface="Garamond"/>
              <a:buNone/>
            </a:pPr>
            <a:r>
              <a:rPr lang="en-US" sz="2800" b="1" i="0" u="none">
                <a:solidFill>
                  <a:srgbClr val="FFFF00"/>
                </a:solidFill>
                <a:latin typeface="Garamond"/>
                <a:ea typeface="Garamond"/>
                <a:cs typeface="Garamond"/>
                <a:sym typeface="Garamond"/>
              </a:rPr>
              <a:t>3. Pharmacodynamic Phase</a:t>
            </a:r>
            <a:endParaRPr/>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2">
                                            <p:txEl>
                                              <p:pRg st="0" end="0"/>
                                            </p:txEl>
                                          </p:spTgt>
                                        </p:tgtEl>
                                        <p:attrNameLst>
                                          <p:attrName>style.visibility</p:attrName>
                                        </p:attrNameLst>
                                      </p:cBhvr>
                                      <p:to>
                                        <p:strVal val="visible"/>
                                      </p:to>
                                    </p:set>
                                    <p:animEffect transition="in" filter="fade">
                                      <p:cBhvr>
                                        <p:cTn id="7" dur="500"/>
                                        <p:tgtEl>
                                          <p:spTgt spid="2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2">
                                            <p:txEl>
                                              <p:pRg st="1" end="1"/>
                                            </p:txEl>
                                          </p:spTgt>
                                        </p:tgtEl>
                                        <p:attrNameLst>
                                          <p:attrName>style.visibility</p:attrName>
                                        </p:attrNameLst>
                                      </p:cBhvr>
                                      <p:to>
                                        <p:strVal val="visible"/>
                                      </p:to>
                                    </p:set>
                                    <p:animEffect transition="in" filter="fade">
                                      <p:cBhvr>
                                        <p:cTn id="12" dur="500"/>
                                        <p:tgtEl>
                                          <p:spTgt spid="21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12">
                                            <p:txEl>
                                              <p:pRg st="2" end="2"/>
                                            </p:txEl>
                                          </p:spTgt>
                                        </p:tgtEl>
                                        <p:attrNameLst>
                                          <p:attrName>style.visibility</p:attrName>
                                        </p:attrNameLst>
                                      </p:cBhvr>
                                      <p:to>
                                        <p:strVal val="visible"/>
                                      </p:to>
                                    </p:set>
                                    <p:animEffect transition="in" filter="fade">
                                      <p:cBhvr>
                                        <p:cTn id="17" dur="500"/>
                                        <p:tgtEl>
                                          <p:spTgt spid="21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12">
                                            <p:txEl>
                                              <p:pRg st="3" end="3"/>
                                            </p:txEl>
                                          </p:spTgt>
                                        </p:tgtEl>
                                        <p:attrNameLst>
                                          <p:attrName>style.visibility</p:attrName>
                                        </p:attrNameLst>
                                      </p:cBhvr>
                                      <p:to>
                                        <p:strVal val="visible"/>
                                      </p:to>
                                    </p:set>
                                    <p:animEffect transition="in" filter="fade">
                                      <p:cBhvr>
                                        <p:cTn id="22" dur="500"/>
                                        <p:tgtEl>
                                          <p:spTgt spid="21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13"/>
                                        </p:tgtEl>
                                        <p:attrNameLst>
                                          <p:attrName>style.visibility</p:attrName>
                                        </p:attrNameLst>
                                      </p:cBhvr>
                                      <p:to>
                                        <p:strVal val="visible"/>
                                      </p:to>
                                    </p:set>
                                    <p:animEffect transition="in" filter="fade">
                                      <p:cBhvr>
                                        <p:cTn id="27" dur="1000"/>
                                        <p:tgtEl>
                                          <p:spTgt spid="21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14"/>
                                        </p:tgtEl>
                                        <p:attrNameLst>
                                          <p:attrName>style.visibility</p:attrName>
                                        </p:attrNameLst>
                                      </p:cBhvr>
                                      <p:to>
                                        <p:strVal val="visible"/>
                                      </p:to>
                                    </p:set>
                                    <p:animEffect transition="in" filter="fade">
                                      <p:cBhvr>
                                        <p:cTn id="32" dur="1000"/>
                                        <p:tgtEl>
                                          <p:spTgt spid="21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15"/>
                                        </p:tgtEl>
                                        <p:attrNameLst>
                                          <p:attrName>style.visibility</p:attrName>
                                        </p:attrNameLst>
                                      </p:cBhvr>
                                      <p:to>
                                        <p:strVal val="visible"/>
                                      </p:to>
                                    </p:set>
                                    <p:animEffect transition="in" filter="fade">
                                      <p:cBhvr>
                                        <p:cTn id="37" dur="1000"/>
                                        <p:tgtEl>
                                          <p:spTgt spid="2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Shape 220"/>
          <p:cNvSpPr txBox="1"/>
          <p:nvPr/>
        </p:nvSpPr>
        <p:spPr>
          <a:xfrm>
            <a:off x="6553200" y="6248400"/>
            <a:ext cx="2133600" cy="4764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lt1"/>
              </a:buClr>
              <a:buSzPts val="1200"/>
              <a:buFont typeface="Arial"/>
              <a:buNone/>
            </a:pPr>
            <a:fld id="{00000000-1234-1234-1234-123412341234}" type="slidenum">
              <a:rPr lang="en-US" sz="1200" b="0" i="0" u="none">
                <a:solidFill>
                  <a:schemeClr val="lt1"/>
                </a:solidFill>
                <a:latin typeface="Arial"/>
                <a:ea typeface="Arial"/>
                <a:cs typeface="Arial"/>
                <a:sym typeface="Arial"/>
              </a:rPr>
              <a:t>16</a:t>
            </a:fld>
            <a:endParaRPr/>
          </a:p>
        </p:txBody>
      </p:sp>
      <p:sp>
        <p:nvSpPr>
          <p:cNvPr id="221" name="Shape 221"/>
          <p:cNvSpPr txBox="1"/>
          <p:nvPr/>
        </p:nvSpPr>
        <p:spPr>
          <a:xfrm>
            <a:off x="3886200" y="2743200"/>
            <a:ext cx="184200" cy="369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1800" b="0" i="0" u="none">
              <a:solidFill>
                <a:schemeClr val="lt1"/>
              </a:solidFill>
              <a:latin typeface="Garamond"/>
              <a:ea typeface="Garamond"/>
              <a:cs typeface="Garamond"/>
              <a:sym typeface="Garamond"/>
            </a:endParaRPr>
          </a:p>
        </p:txBody>
      </p:sp>
      <p:sp>
        <p:nvSpPr>
          <p:cNvPr id="222" name="Shape 222"/>
          <p:cNvSpPr txBox="1"/>
          <p:nvPr/>
        </p:nvSpPr>
        <p:spPr>
          <a:xfrm>
            <a:off x="381000" y="1835150"/>
            <a:ext cx="8382000" cy="4032300"/>
          </a:xfrm>
          <a:prstGeom prst="rect">
            <a:avLst/>
          </a:prstGeom>
          <a:noFill/>
          <a:ln>
            <a:noFill/>
          </a:ln>
        </p:spPr>
        <p:txBody>
          <a:bodyPr spcFirstLastPara="1" wrap="square" lIns="91425" tIns="45700" rIns="91425" bIns="45700" anchor="t" anchorCtr="0">
            <a:spAutoFit/>
          </a:bodyPr>
          <a:lstStyle/>
          <a:p>
            <a:pPr marL="0" marR="0" lvl="0" indent="0" algn="l" rtl="0">
              <a:lnSpc>
                <a:spcPct val="200000"/>
              </a:lnSpc>
              <a:spcBef>
                <a:spcPts val="0"/>
              </a:spcBef>
              <a:spcAft>
                <a:spcPts val="0"/>
              </a:spcAft>
              <a:buClr>
                <a:schemeClr val="lt1"/>
              </a:buClr>
              <a:buSzPts val="3200"/>
              <a:buFont typeface="Garamond"/>
              <a:buNone/>
            </a:pPr>
            <a:r>
              <a:rPr lang="en-US" sz="3200" b="1" i="0" u="none">
                <a:solidFill>
                  <a:schemeClr val="lt1"/>
                </a:solidFill>
                <a:latin typeface="Garamond"/>
                <a:ea typeface="Garamond"/>
                <a:cs typeface="Garamond"/>
                <a:sym typeface="Garamond"/>
              </a:rPr>
              <a:t>The  release  of a drug from  its  formulation</a:t>
            </a:r>
            <a:endParaRPr/>
          </a:p>
          <a:p>
            <a:pPr marL="0" marR="0" lvl="0" indent="0" algn="l" rtl="0">
              <a:lnSpc>
                <a:spcPct val="200000"/>
              </a:lnSpc>
              <a:spcBef>
                <a:spcPts val="0"/>
              </a:spcBef>
              <a:spcAft>
                <a:spcPts val="0"/>
              </a:spcAft>
              <a:buClr>
                <a:schemeClr val="lt1"/>
              </a:buClr>
              <a:buSzPts val="3200"/>
              <a:buFont typeface="Garamond"/>
              <a:buNone/>
            </a:pPr>
            <a:r>
              <a:rPr lang="en-US" sz="3200" b="1" i="0" u="none">
                <a:solidFill>
                  <a:schemeClr val="lt1"/>
                </a:solidFill>
                <a:latin typeface="Garamond"/>
                <a:ea typeface="Garamond"/>
                <a:cs typeface="Garamond"/>
                <a:sym typeface="Garamond"/>
              </a:rPr>
              <a:t>depends on the  </a:t>
            </a:r>
            <a:r>
              <a:rPr lang="en-US" sz="3200" b="1" i="0" u="none">
                <a:solidFill>
                  <a:srgbClr val="FF0000"/>
                </a:solidFill>
                <a:latin typeface="Garamond"/>
                <a:ea typeface="Garamond"/>
                <a:cs typeface="Garamond"/>
                <a:sym typeface="Garamond"/>
              </a:rPr>
              <a:t>thermodynamic activity </a:t>
            </a:r>
            <a:r>
              <a:rPr lang="en-US" sz="3200" b="1" i="0" u="none">
                <a:solidFill>
                  <a:schemeClr val="lt1"/>
                </a:solidFill>
                <a:latin typeface="Garamond"/>
                <a:ea typeface="Garamond"/>
                <a:cs typeface="Garamond"/>
                <a:sym typeface="Garamond"/>
              </a:rPr>
              <a:t>of the drug and  on  its  ability  to diffuse through  the preparation.</a:t>
            </a:r>
            <a:endParaRPr/>
          </a:p>
        </p:txBody>
      </p:sp>
      <p:sp>
        <p:nvSpPr>
          <p:cNvPr id="223" name="Shape 223"/>
          <p:cNvSpPr txBox="1"/>
          <p:nvPr/>
        </p:nvSpPr>
        <p:spPr>
          <a:xfrm>
            <a:off x="457200" y="771525"/>
            <a:ext cx="3871800" cy="523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00"/>
              </a:buClr>
              <a:buSzPts val="2800"/>
              <a:buFont typeface="Garamond"/>
              <a:buNone/>
            </a:pPr>
            <a:r>
              <a:rPr lang="en-US" sz="2800" b="1" i="0" u="none">
                <a:solidFill>
                  <a:srgbClr val="FFFF00"/>
                </a:solidFill>
                <a:latin typeface="Garamond"/>
                <a:ea typeface="Garamond"/>
                <a:cs typeface="Garamond"/>
                <a:sym typeface="Garamond"/>
              </a:rPr>
              <a:t>1. Pharmaceutical phase</a:t>
            </a:r>
            <a:endParaRPr/>
          </a:p>
        </p:txBody>
      </p:sp>
    </p:spTree>
  </p:cSld>
  <p:clrMapOvr>
    <a:masterClrMapping/>
  </p:clrMapOvr>
  <p:transition>
    <p:push/>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Shape 228"/>
          <p:cNvSpPr txBox="1"/>
          <p:nvPr/>
        </p:nvSpPr>
        <p:spPr>
          <a:xfrm>
            <a:off x="6553200" y="6248400"/>
            <a:ext cx="2133600" cy="4764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lt1"/>
              </a:buClr>
              <a:buSzPts val="1200"/>
              <a:buFont typeface="Arial"/>
              <a:buNone/>
            </a:pPr>
            <a:fld id="{00000000-1234-1234-1234-123412341234}" type="slidenum">
              <a:rPr lang="en-US" sz="1200" b="0" i="0" u="none">
                <a:solidFill>
                  <a:schemeClr val="lt1"/>
                </a:solidFill>
                <a:latin typeface="Arial"/>
                <a:ea typeface="Arial"/>
                <a:cs typeface="Arial"/>
                <a:sym typeface="Arial"/>
              </a:rPr>
              <a:t>17</a:t>
            </a:fld>
            <a:endParaRPr/>
          </a:p>
        </p:txBody>
      </p:sp>
      <p:sp>
        <p:nvSpPr>
          <p:cNvPr id="229" name="Shape 229"/>
          <p:cNvSpPr txBox="1"/>
          <p:nvPr/>
        </p:nvSpPr>
        <p:spPr>
          <a:xfrm>
            <a:off x="152400" y="1219200"/>
            <a:ext cx="8610600" cy="5262600"/>
          </a:xfrm>
          <a:prstGeom prst="rect">
            <a:avLst/>
          </a:prstGeom>
          <a:noFill/>
          <a:ln>
            <a:noFill/>
          </a:ln>
        </p:spPr>
        <p:txBody>
          <a:bodyPr spcFirstLastPara="1" wrap="square" lIns="91425" tIns="45700" rIns="91425" bIns="45700" anchor="t" anchorCtr="0">
            <a:spAutoFit/>
          </a:bodyPr>
          <a:lstStyle/>
          <a:p>
            <a:pPr marL="457200" marR="0" lvl="0" indent="-457200" algn="l" rtl="0">
              <a:lnSpc>
                <a:spcPct val="150000"/>
              </a:lnSpc>
              <a:spcBef>
                <a:spcPts val="0"/>
              </a:spcBef>
              <a:spcAft>
                <a:spcPts val="0"/>
              </a:spcAft>
              <a:buClr>
                <a:srgbClr val="FFFF00"/>
              </a:buClr>
              <a:buSzPts val="3200"/>
              <a:buFont typeface="Arial"/>
              <a:buChar char="•"/>
            </a:pPr>
            <a:r>
              <a:rPr lang="en-US" sz="3200" b="1" i="0" u="none">
                <a:solidFill>
                  <a:schemeClr val="lt1"/>
                </a:solidFill>
                <a:latin typeface="Garamond"/>
                <a:ea typeface="Garamond"/>
                <a:cs typeface="Garamond"/>
                <a:sym typeface="Garamond"/>
              </a:rPr>
              <a:t>After    the    drug   is    released    from    the formulation   it  </a:t>
            </a:r>
            <a:r>
              <a:rPr lang="en-US" sz="3200" b="1" i="0" u="none">
                <a:solidFill>
                  <a:srgbClr val="FF0000"/>
                </a:solidFill>
                <a:latin typeface="Garamond"/>
                <a:ea typeface="Garamond"/>
                <a:cs typeface="Garamond"/>
                <a:sym typeface="Garamond"/>
              </a:rPr>
              <a:t>partitions</a:t>
            </a:r>
            <a:r>
              <a:rPr lang="en-US" sz="3200" b="1" i="0" u="none">
                <a:solidFill>
                  <a:schemeClr val="lt1"/>
                </a:solidFill>
                <a:latin typeface="Garamond"/>
                <a:ea typeface="Garamond"/>
                <a:cs typeface="Garamond"/>
                <a:sym typeface="Garamond"/>
              </a:rPr>
              <a:t>  through   the  outer layers of the stratum corneum. </a:t>
            </a:r>
            <a:endParaRPr/>
          </a:p>
          <a:p>
            <a:pPr marL="457200" marR="0" lvl="0" indent="-254000" algn="l" rtl="0">
              <a:lnSpc>
                <a:spcPct val="150000"/>
              </a:lnSpc>
              <a:spcBef>
                <a:spcPts val="0"/>
              </a:spcBef>
              <a:spcAft>
                <a:spcPts val="0"/>
              </a:spcAft>
              <a:buClr>
                <a:schemeClr val="lt1"/>
              </a:buClr>
              <a:buSzPts val="3200"/>
              <a:buFont typeface="Arial"/>
              <a:buNone/>
            </a:pPr>
            <a:endParaRPr sz="3200" b="1" i="0" u="none">
              <a:solidFill>
                <a:schemeClr val="lt1"/>
              </a:solidFill>
              <a:latin typeface="Garamond"/>
              <a:ea typeface="Garamond"/>
              <a:cs typeface="Garamond"/>
              <a:sym typeface="Garamond"/>
            </a:endParaRPr>
          </a:p>
          <a:p>
            <a:pPr marL="457200" marR="0" lvl="0" indent="-457200" algn="l" rtl="0">
              <a:lnSpc>
                <a:spcPct val="150000"/>
              </a:lnSpc>
              <a:spcBef>
                <a:spcPts val="0"/>
              </a:spcBef>
              <a:spcAft>
                <a:spcPts val="0"/>
              </a:spcAft>
              <a:buClr>
                <a:schemeClr val="lt1"/>
              </a:buClr>
              <a:buSzPts val="3200"/>
              <a:buFont typeface="Arial"/>
              <a:buChar char="•"/>
            </a:pPr>
            <a:r>
              <a:rPr lang="en-US" sz="3200" b="1" i="0" u="none">
                <a:solidFill>
                  <a:schemeClr val="lt1"/>
                </a:solidFill>
                <a:latin typeface="Garamond"/>
                <a:ea typeface="Garamond"/>
                <a:cs typeface="Garamond"/>
                <a:sym typeface="Garamond"/>
              </a:rPr>
              <a:t>This process is influenced by the characters which determines the  distribution  </a:t>
            </a:r>
            <a:r>
              <a:rPr lang="en-US" sz="3200" b="1" i="0" u="none">
                <a:solidFill>
                  <a:srgbClr val="FF0000"/>
                </a:solidFill>
                <a:latin typeface="Garamond"/>
                <a:ea typeface="Garamond"/>
                <a:cs typeface="Garamond"/>
                <a:sym typeface="Garamond"/>
              </a:rPr>
              <a:t>(partition)  </a:t>
            </a:r>
            <a:r>
              <a:rPr lang="en-US" sz="3200" b="1" i="0" u="none">
                <a:solidFill>
                  <a:schemeClr val="lt1"/>
                </a:solidFill>
                <a:latin typeface="Garamond"/>
                <a:ea typeface="Garamond"/>
                <a:cs typeface="Garamond"/>
                <a:sym typeface="Garamond"/>
              </a:rPr>
              <a:t>coefficient  of  the drug. </a:t>
            </a:r>
            <a:endParaRPr/>
          </a:p>
        </p:txBody>
      </p:sp>
      <p:sp>
        <p:nvSpPr>
          <p:cNvPr id="230" name="Shape 230"/>
          <p:cNvSpPr txBox="1"/>
          <p:nvPr/>
        </p:nvSpPr>
        <p:spPr>
          <a:xfrm>
            <a:off x="490537" y="314325"/>
            <a:ext cx="4673700" cy="585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00"/>
              </a:buClr>
              <a:buSzPts val="3200"/>
              <a:buFont typeface="Garamond"/>
              <a:buNone/>
            </a:pPr>
            <a:r>
              <a:rPr lang="en-US" sz="3200" b="1" i="0" u="none">
                <a:solidFill>
                  <a:srgbClr val="FFFF00"/>
                </a:solidFill>
                <a:latin typeface="Garamond"/>
                <a:ea typeface="Garamond"/>
                <a:cs typeface="Garamond"/>
                <a:sym typeface="Garamond"/>
              </a:rPr>
              <a:t>2. Pharmacokinetic phase</a:t>
            </a:r>
            <a:endParaRPr/>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9">
                                            <p:txEl>
                                              <p:pRg st="0" end="0"/>
                                            </p:txEl>
                                          </p:spTgt>
                                        </p:tgtEl>
                                        <p:attrNameLst>
                                          <p:attrName>style.visibility</p:attrName>
                                        </p:attrNameLst>
                                      </p:cBhvr>
                                      <p:to>
                                        <p:strVal val="visible"/>
                                      </p:to>
                                    </p:set>
                                    <p:animEffect transition="in" filter="fade">
                                      <p:cBhvr>
                                        <p:cTn id="7" dur="500"/>
                                        <p:tgtEl>
                                          <p:spTgt spid="22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9">
                                            <p:txEl>
                                              <p:pRg st="1" end="1"/>
                                            </p:txEl>
                                          </p:spTgt>
                                        </p:tgtEl>
                                        <p:attrNameLst>
                                          <p:attrName>style.visibility</p:attrName>
                                        </p:attrNameLst>
                                      </p:cBhvr>
                                      <p:to>
                                        <p:strVal val="visible"/>
                                      </p:to>
                                    </p:set>
                                    <p:animEffect transition="in" filter="fade">
                                      <p:cBhvr>
                                        <p:cTn id="12" dur="500"/>
                                        <p:tgtEl>
                                          <p:spTgt spid="22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9">
                                            <p:txEl>
                                              <p:pRg st="2" end="2"/>
                                            </p:txEl>
                                          </p:spTgt>
                                        </p:tgtEl>
                                        <p:attrNameLst>
                                          <p:attrName>style.visibility</p:attrName>
                                        </p:attrNameLst>
                                      </p:cBhvr>
                                      <p:to>
                                        <p:strVal val="visible"/>
                                      </p:to>
                                    </p:set>
                                    <p:animEffect transition="in" filter="fade">
                                      <p:cBhvr>
                                        <p:cTn id="17" dur="500"/>
                                        <p:tgtEl>
                                          <p:spTgt spid="22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Shape 235"/>
          <p:cNvSpPr txBox="1"/>
          <p:nvPr/>
        </p:nvSpPr>
        <p:spPr>
          <a:xfrm>
            <a:off x="6553200" y="6248400"/>
            <a:ext cx="2133600" cy="4764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lt1"/>
              </a:buClr>
              <a:buSzPts val="1200"/>
              <a:buFont typeface="Arial"/>
              <a:buNone/>
            </a:pPr>
            <a:fld id="{00000000-1234-1234-1234-123412341234}" type="slidenum">
              <a:rPr lang="en-US" sz="1200" b="0" i="0" u="none">
                <a:solidFill>
                  <a:schemeClr val="lt1"/>
                </a:solidFill>
                <a:latin typeface="Arial"/>
                <a:ea typeface="Arial"/>
                <a:cs typeface="Arial"/>
                <a:sym typeface="Arial"/>
              </a:rPr>
              <a:t>18</a:t>
            </a:fld>
            <a:endParaRPr/>
          </a:p>
        </p:txBody>
      </p:sp>
      <p:sp>
        <p:nvSpPr>
          <p:cNvPr id="236" name="Shape 236"/>
          <p:cNvSpPr txBox="1"/>
          <p:nvPr/>
        </p:nvSpPr>
        <p:spPr>
          <a:xfrm>
            <a:off x="228600" y="685800"/>
            <a:ext cx="8610600" cy="6005400"/>
          </a:xfrm>
          <a:prstGeom prst="rect">
            <a:avLst/>
          </a:prstGeom>
          <a:noFill/>
          <a:ln>
            <a:noFill/>
          </a:ln>
        </p:spPr>
        <p:txBody>
          <a:bodyPr spcFirstLastPara="1" wrap="square" lIns="91425" tIns="45700" rIns="91425" bIns="45700" anchor="t" anchorCtr="0">
            <a:spAutoFit/>
          </a:bodyPr>
          <a:lstStyle/>
          <a:p>
            <a:pPr marL="457200" marR="0" lvl="0" indent="-457200" algn="l" rtl="0">
              <a:lnSpc>
                <a:spcPct val="200000"/>
              </a:lnSpc>
              <a:spcBef>
                <a:spcPts val="0"/>
              </a:spcBef>
              <a:spcAft>
                <a:spcPts val="0"/>
              </a:spcAft>
              <a:buClr>
                <a:srgbClr val="FFFF00"/>
              </a:buClr>
              <a:buSzPts val="2800"/>
              <a:buFont typeface="Noto Sans Symbols"/>
              <a:buChar char="❑"/>
            </a:pPr>
            <a:r>
              <a:rPr lang="en-US" sz="2800" b="1" i="0" u="none">
                <a:solidFill>
                  <a:schemeClr val="lt1"/>
                </a:solidFill>
                <a:latin typeface="Garamond"/>
                <a:ea typeface="Garamond"/>
                <a:cs typeface="Garamond"/>
                <a:sym typeface="Garamond"/>
              </a:rPr>
              <a:t>This   </a:t>
            </a:r>
            <a:r>
              <a:rPr lang="en-US" sz="2800" b="1" i="0" u="none">
                <a:solidFill>
                  <a:srgbClr val="FF0000"/>
                </a:solidFill>
                <a:latin typeface="Garamond"/>
                <a:ea typeface="Garamond"/>
                <a:cs typeface="Garamond"/>
                <a:sym typeface="Garamond"/>
              </a:rPr>
              <a:t>partition   coefficient   </a:t>
            </a:r>
            <a:r>
              <a:rPr lang="en-US" sz="2800" b="1" i="0" u="none">
                <a:solidFill>
                  <a:schemeClr val="lt1"/>
                </a:solidFill>
                <a:latin typeface="Garamond"/>
                <a:ea typeface="Garamond"/>
                <a:cs typeface="Garamond"/>
                <a:sym typeface="Garamond"/>
              </a:rPr>
              <a:t>depends among     other     things  on the relative </a:t>
            </a:r>
            <a:r>
              <a:rPr lang="en-US" sz="2800" b="1" i="0" u="none">
                <a:solidFill>
                  <a:srgbClr val="FF0000"/>
                </a:solidFill>
                <a:latin typeface="Garamond"/>
                <a:ea typeface="Garamond"/>
                <a:cs typeface="Garamond"/>
                <a:sym typeface="Garamond"/>
              </a:rPr>
              <a:t>hydrophilic</a:t>
            </a:r>
            <a:r>
              <a:rPr lang="en-US" sz="2800" b="1" i="0" u="none">
                <a:solidFill>
                  <a:schemeClr val="lt1"/>
                </a:solidFill>
                <a:latin typeface="Garamond"/>
                <a:ea typeface="Garamond"/>
                <a:cs typeface="Garamond"/>
                <a:sym typeface="Garamond"/>
              </a:rPr>
              <a:t> and </a:t>
            </a:r>
            <a:r>
              <a:rPr lang="en-US" sz="2800" b="1" i="0" u="none">
                <a:solidFill>
                  <a:srgbClr val="FF0000"/>
                </a:solidFill>
                <a:latin typeface="Garamond"/>
                <a:ea typeface="Garamond"/>
                <a:cs typeface="Garamond"/>
                <a:sym typeface="Garamond"/>
              </a:rPr>
              <a:t>lipophilic</a:t>
            </a:r>
            <a:r>
              <a:rPr lang="en-US" sz="2800" b="1" i="0" u="none">
                <a:solidFill>
                  <a:schemeClr val="lt1"/>
                </a:solidFill>
                <a:latin typeface="Garamond"/>
                <a:ea typeface="Garamond"/>
                <a:cs typeface="Garamond"/>
                <a:sym typeface="Garamond"/>
              </a:rPr>
              <a:t> properties of the substance. </a:t>
            </a:r>
            <a:endParaRPr/>
          </a:p>
          <a:p>
            <a:pPr marL="457200" marR="0" lvl="0" indent="-457200" algn="l" rtl="0">
              <a:lnSpc>
                <a:spcPct val="200000"/>
              </a:lnSpc>
              <a:spcBef>
                <a:spcPts val="0"/>
              </a:spcBef>
              <a:spcAft>
                <a:spcPts val="0"/>
              </a:spcAft>
              <a:buClr>
                <a:srgbClr val="FFFF00"/>
              </a:buClr>
              <a:buSzPts val="2800"/>
              <a:buFont typeface="Noto Sans Symbols"/>
              <a:buChar char="❑"/>
            </a:pPr>
            <a:r>
              <a:rPr lang="en-US" sz="2800" b="1" i="0" u="none">
                <a:solidFill>
                  <a:schemeClr val="lt1"/>
                </a:solidFill>
                <a:latin typeface="Garamond"/>
                <a:ea typeface="Garamond"/>
                <a:cs typeface="Garamond"/>
                <a:sym typeface="Garamond"/>
              </a:rPr>
              <a:t>The drug then  reaches  the junction between  the  stratum corneum   and  the viable epidermis. The barrier property of this layer is damaged in skin disease. </a:t>
            </a:r>
            <a:endParaRPr/>
          </a:p>
        </p:txBody>
      </p:sp>
      <p:sp>
        <p:nvSpPr>
          <p:cNvPr id="237" name="Shape 237"/>
          <p:cNvSpPr txBox="1"/>
          <p:nvPr/>
        </p:nvSpPr>
        <p:spPr>
          <a:xfrm>
            <a:off x="490537" y="152400"/>
            <a:ext cx="4113300" cy="523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00"/>
              </a:buClr>
              <a:buSzPts val="2800"/>
              <a:buFont typeface="Garamond"/>
              <a:buNone/>
            </a:pPr>
            <a:r>
              <a:rPr lang="en-US" sz="2800" b="1" i="0" u="none">
                <a:solidFill>
                  <a:srgbClr val="FFFF00"/>
                </a:solidFill>
                <a:latin typeface="Garamond"/>
                <a:ea typeface="Garamond"/>
                <a:cs typeface="Garamond"/>
                <a:sym typeface="Garamond"/>
              </a:rPr>
              <a:t>2. Pharmacokinetic phase</a:t>
            </a:r>
            <a:endParaRPr/>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6">
                                            <p:txEl>
                                              <p:pRg st="0" end="0"/>
                                            </p:txEl>
                                          </p:spTgt>
                                        </p:tgtEl>
                                        <p:attrNameLst>
                                          <p:attrName>style.visibility</p:attrName>
                                        </p:attrNameLst>
                                      </p:cBhvr>
                                      <p:to>
                                        <p:strVal val="visible"/>
                                      </p:to>
                                    </p:set>
                                    <p:animEffect transition="in" filter="fade">
                                      <p:cBhvr>
                                        <p:cTn id="7" dur="500"/>
                                        <p:tgtEl>
                                          <p:spTgt spid="23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6">
                                            <p:txEl>
                                              <p:pRg st="1" end="1"/>
                                            </p:txEl>
                                          </p:spTgt>
                                        </p:tgtEl>
                                        <p:attrNameLst>
                                          <p:attrName>style.visibility</p:attrName>
                                        </p:attrNameLst>
                                      </p:cBhvr>
                                      <p:to>
                                        <p:strVal val="visible"/>
                                      </p:to>
                                    </p:set>
                                    <p:animEffect transition="in" filter="fade">
                                      <p:cBhvr>
                                        <p:cTn id="12" dur="500"/>
                                        <p:tgtEl>
                                          <p:spTgt spid="23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Shape 243"/>
          <p:cNvSpPr txBox="1"/>
          <p:nvPr/>
        </p:nvSpPr>
        <p:spPr>
          <a:xfrm>
            <a:off x="6553200" y="6248400"/>
            <a:ext cx="2133600" cy="4764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lt1"/>
              </a:buClr>
              <a:buSzPts val="1200"/>
              <a:buFont typeface="Arial"/>
              <a:buNone/>
            </a:pPr>
            <a:fld id="{00000000-1234-1234-1234-123412341234}" type="slidenum">
              <a:rPr lang="en-US" sz="1200" b="0" i="0" u="none">
                <a:solidFill>
                  <a:schemeClr val="lt1"/>
                </a:solidFill>
                <a:latin typeface="Arial"/>
                <a:ea typeface="Arial"/>
                <a:cs typeface="Arial"/>
                <a:sym typeface="Arial"/>
              </a:rPr>
              <a:t>19</a:t>
            </a:fld>
            <a:endParaRPr/>
          </a:p>
        </p:txBody>
      </p:sp>
      <p:sp>
        <p:nvSpPr>
          <p:cNvPr id="244" name="Shape 244"/>
          <p:cNvSpPr txBox="1"/>
          <p:nvPr/>
        </p:nvSpPr>
        <p:spPr>
          <a:xfrm>
            <a:off x="152400" y="457200"/>
            <a:ext cx="8839200" cy="6124500"/>
          </a:xfrm>
          <a:prstGeom prst="rect">
            <a:avLst/>
          </a:prstGeom>
          <a:noFill/>
          <a:ln>
            <a:noFill/>
          </a:ln>
        </p:spPr>
        <p:txBody>
          <a:bodyPr spcFirstLastPara="1" wrap="square" lIns="91425" tIns="45700" rIns="91425" bIns="45700" anchor="t" anchorCtr="0">
            <a:spAutoFit/>
          </a:bodyPr>
          <a:lstStyle/>
          <a:p>
            <a:pPr marL="457200" marR="0" lvl="0" indent="-457200" algn="l" rtl="0">
              <a:lnSpc>
                <a:spcPct val="200000"/>
              </a:lnSpc>
              <a:spcBef>
                <a:spcPts val="0"/>
              </a:spcBef>
              <a:spcAft>
                <a:spcPts val="0"/>
              </a:spcAft>
              <a:buClr>
                <a:srgbClr val="FFFF00"/>
              </a:buClr>
              <a:buSzPts val="2800"/>
              <a:buFont typeface="Noto Sans Symbols"/>
              <a:buChar char="❑"/>
            </a:pPr>
            <a:r>
              <a:rPr lang="en-US" sz="2800" b="1" i="0" u="none">
                <a:solidFill>
                  <a:schemeClr val="lt1"/>
                </a:solidFill>
                <a:latin typeface="Garamond"/>
                <a:ea typeface="Garamond"/>
                <a:cs typeface="Garamond"/>
                <a:sym typeface="Garamond"/>
              </a:rPr>
              <a:t>At the </a:t>
            </a:r>
            <a:r>
              <a:rPr lang="en-US" sz="2800" b="1" i="0" u="none">
                <a:solidFill>
                  <a:srgbClr val="FF0000"/>
                </a:solidFill>
                <a:latin typeface="Garamond"/>
                <a:ea typeface="Garamond"/>
                <a:cs typeface="Garamond"/>
                <a:sym typeface="Garamond"/>
              </a:rPr>
              <a:t>base </a:t>
            </a:r>
            <a:r>
              <a:rPr lang="en-US" sz="2800" b="1" i="0" u="none">
                <a:solidFill>
                  <a:schemeClr val="lt1"/>
                </a:solidFill>
                <a:latin typeface="Garamond"/>
                <a:ea typeface="Garamond"/>
                <a:cs typeface="Garamond"/>
                <a:sym typeface="Garamond"/>
              </a:rPr>
              <a:t>of the </a:t>
            </a:r>
            <a:r>
              <a:rPr lang="en-US" sz="2800" b="1" i="0" u="none">
                <a:solidFill>
                  <a:srgbClr val="FF0000"/>
                </a:solidFill>
                <a:latin typeface="Garamond"/>
                <a:ea typeface="Garamond"/>
                <a:cs typeface="Garamond"/>
                <a:sym typeface="Garamond"/>
              </a:rPr>
              <a:t>viable epidermis </a:t>
            </a:r>
            <a:r>
              <a:rPr lang="en-US" sz="2800" b="1" i="0" u="none">
                <a:solidFill>
                  <a:schemeClr val="lt1"/>
                </a:solidFill>
                <a:latin typeface="Garamond"/>
                <a:ea typeface="Garamond"/>
                <a:cs typeface="Garamond"/>
                <a:sym typeface="Garamond"/>
              </a:rPr>
              <a:t>the drug</a:t>
            </a:r>
            <a:endParaRPr/>
          </a:p>
          <a:p>
            <a:pPr marL="457200" marR="0" lvl="0" indent="-457200" algn="l" rtl="0">
              <a:lnSpc>
                <a:spcPct val="200000"/>
              </a:lnSpc>
              <a:spcBef>
                <a:spcPts val="0"/>
              </a:spcBef>
              <a:spcAft>
                <a:spcPts val="0"/>
              </a:spcAft>
              <a:buClr>
                <a:schemeClr val="lt1"/>
              </a:buClr>
              <a:buSzPts val="2800"/>
              <a:buFont typeface="Garamond"/>
              <a:buNone/>
            </a:pPr>
            <a:r>
              <a:rPr lang="en-US" sz="2800" b="1" i="0" u="none">
                <a:solidFill>
                  <a:schemeClr val="lt1"/>
                </a:solidFill>
                <a:latin typeface="Garamond"/>
                <a:ea typeface="Garamond"/>
                <a:cs typeface="Garamond"/>
                <a:sym typeface="Garamond"/>
              </a:rPr>
              <a:t>encounters the dermal vasculature.</a:t>
            </a:r>
            <a:endParaRPr/>
          </a:p>
          <a:p>
            <a:pPr marL="457200" marR="0" lvl="0" indent="-457200" algn="l" rtl="0">
              <a:lnSpc>
                <a:spcPct val="200000"/>
              </a:lnSpc>
              <a:spcBef>
                <a:spcPts val="0"/>
              </a:spcBef>
              <a:spcAft>
                <a:spcPts val="0"/>
              </a:spcAft>
              <a:buClr>
                <a:schemeClr val="lt1"/>
              </a:buClr>
              <a:buSzPts val="2800"/>
              <a:buFont typeface="Garamond"/>
              <a:buNone/>
            </a:pPr>
            <a:r>
              <a:rPr lang="en-US" sz="2800" b="1" i="0" u="none">
                <a:solidFill>
                  <a:schemeClr val="lt1"/>
                </a:solidFill>
                <a:latin typeface="Garamond"/>
                <a:ea typeface="Garamond"/>
                <a:cs typeface="Garamond"/>
                <a:sym typeface="Garamond"/>
              </a:rPr>
              <a:t>•   The pharmacokinetic phase  includes the </a:t>
            </a:r>
            <a:r>
              <a:rPr lang="en-US" sz="2800" b="1" i="0" u="none">
                <a:solidFill>
                  <a:srgbClr val="FF0000"/>
                </a:solidFill>
                <a:latin typeface="Garamond"/>
                <a:ea typeface="Garamond"/>
                <a:cs typeface="Garamond"/>
                <a:sym typeface="Garamond"/>
              </a:rPr>
              <a:t>metabolic changes </a:t>
            </a:r>
            <a:r>
              <a:rPr lang="en-US" sz="2800" b="1" i="0" u="none">
                <a:solidFill>
                  <a:schemeClr val="lt1"/>
                </a:solidFill>
                <a:latin typeface="Garamond"/>
                <a:ea typeface="Garamond"/>
                <a:cs typeface="Garamond"/>
                <a:sym typeface="Garamond"/>
              </a:rPr>
              <a:t> and eventually the </a:t>
            </a:r>
            <a:r>
              <a:rPr lang="en-US" sz="2800" b="1" i="0" u="none">
                <a:solidFill>
                  <a:srgbClr val="FF0000"/>
                </a:solidFill>
                <a:latin typeface="Garamond"/>
                <a:ea typeface="Garamond"/>
                <a:cs typeface="Garamond"/>
                <a:sym typeface="Garamond"/>
              </a:rPr>
              <a:t>excretion</a:t>
            </a:r>
            <a:r>
              <a:rPr lang="en-US" sz="2800" b="1" i="0" u="none">
                <a:solidFill>
                  <a:schemeClr val="lt1"/>
                </a:solidFill>
                <a:latin typeface="Garamond"/>
                <a:ea typeface="Garamond"/>
                <a:cs typeface="Garamond"/>
                <a:sym typeface="Garamond"/>
              </a:rPr>
              <a:t> of the drug.</a:t>
            </a:r>
            <a:endParaRPr/>
          </a:p>
          <a:p>
            <a:pPr marL="457200" marR="0" lvl="0" indent="-457200" algn="l" rtl="0">
              <a:lnSpc>
                <a:spcPct val="200000"/>
              </a:lnSpc>
              <a:spcBef>
                <a:spcPts val="0"/>
              </a:spcBef>
              <a:spcAft>
                <a:spcPts val="0"/>
              </a:spcAft>
              <a:buClr>
                <a:schemeClr val="lt1"/>
              </a:buClr>
              <a:buSzPts val="2800"/>
              <a:buFont typeface="Garamond"/>
              <a:buNone/>
            </a:pPr>
            <a:r>
              <a:rPr lang="en-US" sz="2800" b="1" i="0" u="none">
                <a:solidFill>
                  <a:schemeClr val="lt1"/>
                </a:solidFill>
                <a:latin typeface="Garamond"/>
                <a:ea typeface="Garamond"/>
                <a:cs typeface="Garamond"/>
                <a:sym typeface="Garamond"/>
              </a:rPr>
              <a:t>•   A major use of the skin, pharmacokinetics is to obtain data on the </a:t>
            </a:r>
            <a:r>
              <a:rPr lang="en-US" sz="2800" b="1" i="0" u="none">
                <a:solidFill>
                  <a:srgbClr val="FF0000"/>
                </a:solidFill>
                <a:latin typeface="Garamond"/>
                <a:ea typeface="Garamond"/>
                <a:cs typeface="Garamond"/>
                <a:sym typeface="Garamond"/>
              </a:rPr>
              <a:t>concentration</a:t>
            </a:r>
            <a:r>
              <a:rPr lang="en-US" sz="2800" b="1" i="0" u="none">
                <a:solidFill>
                  <a:schemeClr val="lt1"/>
                </a:solidFill>
                <a:latin typeface="Garamond"/>
                <a:ea typeface="Garamond"/>
                <a:cs typeface="Garamond"/>
                <a:sym typeface="Garamond"/>
              </a:rPr>
              <a:t> and  </a:t>
            </a:r>
            <a:r>
              <a:rPr lang="en-US" sz="2800" b="1" i="0" u="none">
                <a:solidFill>
                  <a:srgbClr val="FF0000"/>
                </a:solidFill>
                <a:latin typeface="Garamond"/>
                <a:ea typeface="Garamond"/>
                <a:cs typeface="Garamond"/>
                <a:sym typeface="Garamond"/>
              </a:rPr>
              <a:t>velocity</a:t>
            </a:r>
            <a:r>
              <a:rPr lang="en-US" sz="2800" b="1" i="0" u="none">
                <a:solidFill>
                  <a:schemeClr val="lt1"/>
                </a:solidFill>
                <a:latin typeface="Garamond"/>
                <a:ea typeface="Garamond"/>
                <a:cs typeface="Garamond"/>
                <a:sym typeface="Garamond"/>
              </a:rPr>
              <a:t> at which drugs reach and  leave the diseased  area of the skin.</a:t>
            </a:r>
            <a:endParaRPr/>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4">
                                            <p:txEl>
                                              <p:pRg st="0" end="0"/>
                                            </p:txEl>
                                          </p:spTgt>
                                        </p:tgtEl>
                                        <p:attrNameLst>
                                          <p:attrName>style.visibility</p:attrName>
                                        </p:attrNameLst>
                                      </p:cBhvr>
                                      <p:to>
                                        <p:strVal val="visible"/>
                                      </p:to>
                                    </p:set>
                                    <p:animEffect transition="in" filter="fade">
                                      <p:cBhvr>
                                        <p:cTn id="7" dur="500"/>
                                        <p:tgtEl>
                                          <p:spTgt spid="24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4">
                                            <p:txEl>
                                              <p:pRg st="1" end="1"/>
                                            </p:txEl>
                                          </p:spTgt>
                                        </p:tgtEl>
                                        <p:attrNameLst>
                                          <p:attrName>style.visibility</p:attrName>
                                        </p:attrNameLst>
                                      </p:cBhvr>
                                      <p:to>
                                        <p:strVal val="visible"/>
                                      </p:to>
                                    </p:set>
                                    <p:animEffect transition="in" filter="fade">
                                      <p:cBhvr>
                                        <p:cTn id="12" dur="500"/>
                                        <p:tgtEl>
                                          <p:spTgt spid="24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44">
                                            <p:txEl>
                                              <p:pRg st="2" end="2"/>
                                            </p:txEl>
                                          </p:spTgt>
                                        </p:tgtEl>
                                        <p:attrNameLst>
                                          <p:attrName>style.visibility</p:attrName>
                                        </p:attrNameLst>
                                      </p:cBhvr>
                                      <p:to>
                                        <p:strVal val="visible"/>
                                      </p:to>
                                    </p:set>
                                    <p:animEffect transition="in" filter="fade">
                                      <p:cBhvr>
                                        <p:cTn id="17" dur="500"/>
                                        <p:tgtEl>
                                          <p:spTgt spid="24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44">
                                            <p:txEl>
                                              <p:pRg st="3" end="3"/>
                                            </p:txEl>
                                          </p:spTgt>
                                        </p:tgtEl>
                                        <p:attrNameLst>
                                          <p:attrName>style.visibility</p:attrName>
                                        </p:attrNameLst>
                                      </p:cBhvr>
                                      <p:to>
                                        <p:strVal val="visible"/>
                                      </p:to>
                                    </p:set>
                                    <p:animEffect transition="in" filter="fade">
                                      <p:cBhvr>
                                        <p:cTn id="22" dur="500"/>
                                        <p:tgtEl>
                                          <p:spTgt spid="24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Shape 121"/>
          <p:cNvSpPr txBox="1">
            <a:spLocks noGrp="1"/>
          </p:cNvSpPr>
          <p:nvPr>
            <p:ph type="body" idx="1"/>
          </p:nvPr>
        </p:nvSpPr>
        <p:spPr>
          <a:xfrm>
            <a:off x="228600" y="152400"/>
            <a:ext cx="8382000" cy="65388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50000"/>
              </a:lnSpc>
              <a:spcBef>
                <a:spcPts val="0"/>
              </a:spcBef>
              <a:spcAft>
                <a:spcPts val="0"/>
              </a:spcAft>
              <a:buClr>
                <a:schemeClr val="hlink"/>
              </a:buClr>
              <a:buSzPts val="2240"/>
              <a:buFont typeface="Noto Sans Symbols"/>
              <a:buChar char="❑"/>
            </a:pPr>
            <a:r>
              <a:rPr lang="en-US" sz="3200" b="1" i="0" u="none" strike="noStrike" cap="none">
                <a:solidFill>
                  <a:schemeClr val="lt1"/>
                </a:solidFill>
                <a:effectLst>
                  <a:outerShdw blurRad="38100" dist="38100" dir="2700000" algn="tl">
                    <a:srgbClr val="000000"/>
                  </a:outerShdw>
                </a:effectLst>
                <a:latin typeface="Garamond"/>
                <a:ea typeface="Garamond"/>
                <a:cs typeface="Garamond"/>
                <a:sym typeface="Garamond"/>
              </a:rPr>
              <a:t> </a:t>
            </a:r>
            <a:r>
              <a:rPr lang="en-US" sz="3200" b="1" i="0" u="none" strike="noStrike" cap="none">
                <a:solidFill>
                  <a:srgbClr val="FFFF00"/>
                </a:solidFill>
                <a:effectLst>
                  <a:outerShdw blurRad="38100" dist="38100" dir="2700000" algn="tl">
                    <a:srgbClr val="000000"/>
                  </a:outerShdw>
                </a:effectLst>
                <a:latin typeface="Garamond"/>
                <a:ea typeface="Garamond"/>
                <a:cs typeface="Garamond"/>
                <a:sym typeface="Garamond"/>
              </a:rPr>
              <a:t>Background</a:t>
            </a:r>
            <a:endParaRPr/>
          </a:p>
          <a:p>
            <a:pPr marL="342900" marR="0" lvl="0" indent="-342900" algn="l" rtl="0">
              <a:lnSpc>
                <a:spcPct val="150000"/>
              </a:lnSpc>
              <a:spcBef>
                <a:spcPts val="640"/>
              </a:spcBef>
              <a:spcAft>
                <a:spcPts val="0"/>
              </a:spcAft>
              <a:buClr>
                <a:schemeClr val="hlink"/>
              </a:buClr>
              <a:buSzPts val="2240"/>
              <a:buFont typeface="Noto Sans Symbols"/>
              <a:buChar char="■"/>
            </a:pPr>
            <a:r>
              <a:rPr lang="en-US" sz="3200" b="1" i="0" u="none" strike="noStrike" cap="none">
                <a:solidFill>
                  <a:schemeClr val="lt1"/>
                </a:solidFill>
                <a:effectLst>
                  <a:outerShdw blurRad="38100" dist="38100" dir="2700000" algn="tl">
                    <a:srgbClr val="000000"/>
                  </a:outerShdw>
                </a:effectLst>
                <a:latin typeface="Garamond"/>
                <a:ea typeface="Garamond"/>
                <a:cs typeface="Garamond"/>
                <a:sym typeface="Garamond"/>
              </a:rPr>
              <a:t>Topical  Vs.  Systemic Therapy</a:t>
            </a:r>
            <a:endParaRPr/>
          </a:p>
          <a:p>
            <a:pPr marL="342900" marR="0" lvl="0" indent="-342900" algn="l" rtl="0">
              <a:lnSpc>
                <a:spcPct val="150000"/>
              </a:lnSpc>
              <a:spcBef>
                <a:spcPts val="640"/>
              </a:spcBef>
              <a:spcAft>
                <a:spcPts val="0"/>
              </a:spcAft>
              <a:buClr>
                <a:schemeClr val="hlink"/>
              </a:buClr>
              <a:buSzPts val="2240"/>
              <a:buFont typeface="Noto Sans Symbols"/>
              <a:buChar char="■"/>
            </a:pPr>
            <a:r>
              <a:rPr lang="en-US" sz="3200" b="1" i="0" u="none" strike="noStrike" cap="none">
                <a:solidFill>
                  <a:schemeClr val="lt1"/>
                </a:solidFill>
                <a:effectLst>
                  <a:outerShdw blurRad="38100" dist="38100" dir="2700000" algn="tl">
                    <a:srgbClr val="000000"/>
                  </a:outerShdw>
                </a:effectLst>
                <a:latin typeface="Garamond"/>
                <a:ea typeface="Garamond"/>
                <a:cs typeface="Garamond"/>
                <a:sym typeface="Garamond"/>
              </a:rPr>
              <a:t>Response  to Topical Drugs</a:t>
            </a:r>
            <a:endParaRPr/>
          </a:p>
          <a:p>
            <a:pPr marL="342900" marR="0" lvl="0" indent="-342900" algn="l" rtl="0">
              <a:lnSpc>
                <a:spcPct val="150000"/>
              </a:lnSpc>
              <a:spcBef>
                <a:spcPts val="640"/>
              </a:spcBef>
              <a:spcAft>
                <a:spcPts val="0"/>
              </a:spcAft>
              <a:buClr>
                <a:schemeClr val="hlink"/>
              </a:buClr>
              <a:buSzPts val="2240"/>
              <a:buFont typeface="Noto Sans Symbols"/>
              <a:buChar char="■"/>
            </a:pPr>
            <a:r>
              <a:rPr lang="en-US" sz="3200" b="1" i="0" u="none" strike="noStrike" cap="none">
                <a:solidFill>
                  <a:schemeClr val="lt1"/>
                </a:solidFill>
                <a:effectLst>
                  <a:outerShdw blurRad="38100" dist="38100" dir="2700000" algn="tl">
                    <a:srgbClr val="000000"/>
                  </a:outerShdw>
                </a:effectLst>
                <a:latin typeface="Garamond"/>
                <a:ea typeface="Garamond"/>
                <a:cs typeface="Garamond"/>
                <a:sym typeface="Garamond"/>
              </a:rPr>
              <a:t>Prescriptions Vs. Proprietary</a:t>
            </a:r>
            <a:endParaRPr/>
          </a:p>
          <a:p>
            <a:pPr marL="342900" marR="0" lvl="0" indent="-342900" algn="l" rtl="0">
              <a:lnSpc>
                <a:spcPct val="150000"/>
              </a:lnSpc>
              <a:spcBef>
                <a:spcPts val="640"/>
              </a:spcBef>
              <a:spcAft>
                <a:spcPts val="0"/>
              </a:spcAft>
              <a:buClr>
                <a:schemeClr val="hlink"/>
              </a:buClr>
              <a:buSzPts val="2240"/>
              <a:buFont typeface="Noto Sans Symbols"/>
              <a:buChar char="■"/>
            </a:pPr>
            <a:r>
              <a:rPr lang="en-US" sz="3200" b="1" i="0" u="none" strike="noStrike" cap="none">
                <a:solidFill>
                  <a:schemeClr val="lt1"/>
                </a:solidFill>
                <a:effectLst>
                  <a:outerShdw blurRad="38100" dist="38100" dir="2700000" algn="tl">
                    <a:srgbClr val="000000"/>
                  </a:outerShdw>
                </a:effectLst>
                <a:latin typeface="Garamond"/>
                <a:ea typeface="Garamond"/>
                <a:cs typeface="Garamond"/>
                <a:sym typeface="Garamond"/>
              </a:rPr>
              <a:t>Choice of the Type of Application  in  Relation  to Skin Condition</a:t>
            </a:r>
            <a:endParaRPr/>
          </a:p>
          <a:p>
            <a:pPr marL="342900" marR="0" lvl="0" indent="-342900" algn="l" rtl="0">
              <a:lnSpc>
                <a:spcPct val="150000"/>
              </a:lnSpc>
              <a:spcBef>
                <a:spcPts val="640"/>
              </a:spcBef>
              <a:spcAft>
                <a:spcPts val="0"/>
              </a:spcAft>
              <a:buClr>
                <a:schemeClr val="hlink"/>
              </a:buClr>
              <a:buSzPts val="2240"/>
              <a:buFont typeface="Noto Sans Symbols"/>
              <a:buChar char="■"/>
            </a:pPr>
            <a:r>
              <a:rPr lang="en-US" sz="3200" b="1" i="0" u="none" strike="noStrike" cap="none">
                <a:solidFill>
                  <a:schemeClr val="lt1"/>
                </a:solidFill>
                <a:effectLst>
                  <a:outerShdw blurRad="38100" dist="38100" dir="2700000" algn="tl">
                    <a:srgbClr val="000000"/>
                  </a:outerShdw>
                </a:effectLst>
                <a:latin typeface="Garamond"/>
                <a:ea typeface="Garamond"/>
                <a:cs typeface="Garamond"/>
                <a:sym typeface="Garamond"/>
              </a:rPr>
              <a:t> Dosage  of Topical  Therapy</a:t>
            </a:r>
            <a:endParaRPr sz="3200" b="0" i="0" u="none" strike="noStrike" cap="none">
              <a:solidFill>
                <a:schemeClr val="lt1"/>
              </a:solidFill>
              <a:effectLst>
                <a:outerShdw blurRad="38100" dist="38100" dir="2700000" algn="tl">
                  <a:srgbClr val="000000"/>
                </a:outerShdw>
              </a:effectLst>
              <a:latin typeface="Garamond"/>
              <a:ea typeface="Garamond"/>
              <a:cs typeface="Garamond"/>
              <a:sym typeface="Garamond"/>
            </a:endParaRPr>
          </a:p>
          <a:p>
            <a:pPr marL="342900" marR="0" lvl="0" indent="-342900" algn="l" rtl="0">
              <a:lnSpc>
                <a:spcPct val="150000"/>
              </a:lnSpc>
              <a:spcBef>
                <a:spcPts val="640"/>
              </a:spcBef>
              <a:spcAft>
                <a:spcPts val="0"/>
              </a:spcAft>
              <a:buClr>
                <a:schemeClr val="hlink"/>
              </a:buClr>
              <a:buSzPts val="2240"/>
              <a:buFont typeface="Noto Sans Symbols"/>
              <a:buChar char="■"/>
            </a:pPr>
            <a:r>
              <a:rPr lang="en-US" sz="3200" b="1" i="0" u="none" strike="noStrike" cap="none">
                <a:solidFill>
                  <a:schemeClr val="lt1"/>
                </a:solidFill>
                <a:effectLst>
                  <a:outerShdw blurRad="38100" dist="38100" dir="2700000" algn="tl">
                    <a:srgbClr val="000000"/>
                  </a:outerShdw>
                </a:effectLst>
                <a:latin typeface="Garamond"/>
                <a:ea typeface="Garamond"/>
                <a:cs typeface="Garamond"/>
                <a:sym typeface="Garamond"/>
              </a:rPr>
              <a:t>Adverse reactions to  topical   drugs</a:t>
            </a:r>
            <a:endParaRPr/>
          </a:p>
        </p:txBody>
      </p:sp>
      <p:sp>
        <p:nvSpPr>
          <p:cNvPr id="122" name="Shape 122"/>
          <p:cNvSpPr txBox="1"/>
          <p:nvPr/>
        </p:nvSpPr>
        <p:spPr>
          <a:xfrm>
            <a:off x="6553200" y="6248400"/>
            <a:ext cx="2133600" cy="4764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lt1"/>
              </a:buClr>
              <a:buSzPts val="1200"/>
              <a:buFont typeface="Arial"/>
              <a:buNone/>
            </a:pPr>
            <a:fld id="{00000000-1234-1234-1234-123412341234}" type="slidenum">
              <a:rPr lang="en-US" sz="1200" b="0" i="0" u="none">
                <a:solidFill>
                  <a:schemeClr val="lt1"/>
                </a:solidFill>
                <a:latin typeface="Arial"/>
                <a:ea typeface="Arial"/>
                <a:cs typeface="Arial"/>
                <a:sym typeface="Arial"/>
              </a:rPr>
              <a:t>2</a:t>
            </a:fld>
            <a:endParaRPr/>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1"/>
                                        </p:tgtEl>
                                        <p:attrNameLst>
                                          <p:attrName>style.visibility</p:attrName>
                                        </p:attrNameLst>
                                      </p:cBhvr>
                                      <p:to>
                                        <p:strVal val="visible"/>
                                      </p:to>
                                    </p:set>
                                    <p:animEffect transition="in" filter="fade">
                                      <p:cBhvr>
                                        <p:cTn id="7"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Shape 249"/>
          <p:cNvSpPr txBox="1"/>
          <p:nvPr/>
        </p:nvSpPr>
        <p:spPr>
          <a:xfrm>
            <a:off x="6553200" y="6248400"/>
            <a:ext cx="2133600" cy="4764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lt1"/>
              </a:buClr>
              <a:buSzPts val="1200"/>
              <a:buFont typeface="Arial"/>
              <a:buNone/>
            </a:pPr>
            <a:fld id="{00000000-1234-1234-1234-123412341234}" type="slidenum">
              <a:rPr lang="en-US" sz="1200" b="0" i="0" u="none">
                <a:solidFill>
                  <a:schemeClr val="lt1"/>
                </a:solidFill>
                <a:latin typeface="Arial"/>
                <a:ea typeface="Arial"/>
                <a:cs typeface="Arial"/>
                <a:sym typeface="Arial"/>
              </a:rPr>
              <a:t>20</a:t>
            </a:fld>
            <a:endParaRPr/>
          </a:p>
        </p:txBody>
      </p:sp>
      <p:sp>
        <p:nvSpPr>
          <p:cNvPr id="250" name="Shape 250"/>
          <p:cNvSpPr txBox="1"/>
          <p:nvPr/>
        </p:nvSpPr>
        <p:spPr>
          <a:xfrm>
            <a:off x="304800" y="762000"/>
            <a:ext cx="8458200" cy="4524300"/>
          </a:xfrm>
          <a:prstGeom prst="rect">
            <a:avLst/>
          </a:prstGeom>
          <a:noFill/>
          <a:ln>
            <a:noFill/>
          </a:ln>
        </p:spPr>
        <p:txBody>
          <a:bodyPr spcFirstLastPara="1" wrap="square" lIns="91425" tIns="45700" rIns="91425" bIns="45700" anchor="t" anchorCtr="0">
            <a:spAutoFit/>
          </a:bodyPr>
          <a:lstStyle/>
          <a:p>
            <a:pPr marL="0" marR="0" lvl="0" indent="0" algn="l" rtl="0">
              <a:lnSpc>
                <a:spcPct val="300000"/>
              </a:lnSpc>
              <a:spcBef>
                <a:spcPts val="0"/>
              </a:spcBef>
              <a:spcAft>
                <a:spcPts val="0"/>
              </a:spcAft>
              <a:buClr>
                <a:srgbClr val="FFFF00"/>
              </a:buClr>
              <a:buSzPts val="3200"/>
              <a:buFont typeface="Garamond"/>
              <a:buNone/>
            </a:pPr>
            <a:r>
              <a:rPr lang="en-US" sz="3200" b="1" i="0" u="none">
                <a:solidFill>
                  <a:srgbClr val="FFFF00"/>
                </a:solidFill>
                <a:latin typeface="Garamond"/>
                <a:ea typeface="Garamond"/>
                <a:cs typeface="Garamond"/>
                <a:sym typeface="Garamond"/>
              </a:rPr>
              <a:t>3. Pharmacodynamic Phase</a:t>
            </a:r>
            <a:endParaRPr/>
          </a:p>
          <a:p>
            <a:pPr marL="0" marR="0" lvl="0" indent="0" algn="l" rtl="0">
              <a:lnSpc>
                <a:spcPct val="300000"/>
              </a:lnSpc>
              <a:spcBef>
                <a:spcPts val="0"/>
              </a:spcBef>
              <a:spcAft>
                <a:spcPts val="0"/>
              </a:spcAft>
              <a:buClr>
                <a:schemeClr val="lt1"/>
              </a:buClr>
              <a:buSzPts val="3200"/>
              <a:buFont typeface="Garamond"/>
              <a:buNone/>
            </a:pPr>
            <a:r>
              <a:rPr lang="en-US" sz="3200" b="1" i="0" u="none">
                <a:solidFill>
                  <a:schemeClr val="lt1"/>
                </a:solidFill>
                <a:latin typeface="Garamond"/>
                <a:ea typeface="Garamond"/>
                <a:cs typeface="Garamond"/>
                <a:sym typeface="Garamond"/>
              </a:rPr>
              <a:t>In  this  phase   </a:t>
            </a:r>
            <a:r>
              <a:rPr lang="en-US" sz="3200" b="1" i="0" u="none">
                <a:solidFill>
                  <a:srgbClr val="FF0000"/>
                </a:solidFill>
                <a:latin typeface="Garamond"/>
                <a:ea typeface="Garamond"/>
                <a:cs typeface="Garamond"/>
                <a:sym typeface="Garamond"/>
              </a:rPr>
              <a:t>interaction</a:t>
            </a:r>
            <a:r>
              <a:rPr lang="en-US" sz="3200" b="1" i="0" u="none">
                <a:solidFill>
                  <a:schemeClr val="lt1"/>
                </a:solidFill>
                <a:latin typeface="Garamond"/>
                <a:ea typeface="Garamond"/>
                <a:cs typeface="Garamond"/>
                <a:sym typeface="Garamond"/>
              </a:rPr>
              <a:t>  of  the  drug with</a:t>
            </a:r>
            <a:endParaRPr/>
          </a:p>
          <a:p>
            <a:pPr marL="0" marR="0" lvl="0" indent="0" algn="l" rtl="0">
              <a:lnSpc>
                <a:spcPct val="300000"/>
              </a:lnSpc>
              <a:spcBef>
                <a:spcPts val="0"/>
              </a:spcBef>
              <a:spcAft>
                <a:spcPts val="0"/>
              </a:spcAft>
              <a:buClr>
                <a:srgbClr val="FF0000"/>
              </a:buClr>
              <a:buSzPts val="3200"/>
              <a:buFont typeface="Garamond"/>
              <a:buNone/>
            </a:pPr>
            <a:r>
              <a:rPr lang="en-US" sz="3200" b="1" i="0" u="none">
                <a:solidFill>
                  <a:srgbClr val="FF0000"/>
                </a:solidFill>
                <a:latin typeface="Garamond"/>
                <a:ea typeface="Garamond"/>
                <a:cs typeface="Garamond"/>
                <a:sym typeface="Garamond"/>
              </a:rPr>
              <a:t>receptors</a:t>
            </a:r>
            <a:r>
              <a:rPr lang="en-US" sz="3200" b="1" i="0" u="none">
                <a:solidFill>
                  <a:schemeClr val="lt1"/>
                </a:solidFill>
                <a:latin typeface="Garamond"/>
                <a:ea typeface="Garamond"/>
                <a:cs typeface="Garamond"/>
                <a:sym typeface="Garamond"/>
              </a:rPr>
              <a:t> on the target cells takes place.</a:t>
            </a:r>
            <a:endParaRPr/>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0"/>
                                        </p:tgtEl>
                                        <p:attrNameLst>
                                          <p:attrName>style.visibility</p:attrName>
                                        </p:attrNameLst>
                                      </p:cBhvr>
                                      <p:to>
                                        <p:strVal val="visible"/>
                                      </p:to>
                                    </p:set>
                                    <p:animEffect transition="in" filter="fade">
                                      <p:cBhvr>
                                        <p:cTn id="7" dur="10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Shape 256"/>
          <p:cNvSpPr txBox="1">
            <a:spLocks noGrp="1"/>
          </p:cNvSpPr>
          <p:nvPr>
            <p:ph type="body" idx="1"/>
          </p:nvPr>
        </p:nvSpPr>
        <p:spPr>
          <a:xfrm>
            <a:off x="228600" y="152400"/>
            <a:ext cx="8382000" cy="65388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50000"/>
              </a:lnSpc>
              <a:spcBef>
                <a:spcPts val="0"/>
              </a:spcBef>
              <a:spcAft>
                <a:spcPts val="0"/>
              </a:spcAft>
              <a:buClr>
                <a:schemeClr val="hlink"/>
              </a:buClr>
              <a:buSzPts val="2240"/>
              <a:buFont typeface="Noto Sans Symbols"/>
              <a:buChar char="❑"/>
            </a:pPr>
            <a:r>
              <a:rPr lang="en-US" sz="3200" b="1" i="0" u="none">
                <a:solidFill>
                  <a:schemeClr val="lt1"/>
                </a:solidFill>
                <a:effectLst>
                  <a:outerShdw blurRad="38100" dist="38100" dir="2700000" algn="tl">
                    <a:srgbClr val="000000"/>
                  </a:outerShdw>
                </a:effectLst>
                <a:latin typeface="Garamond"/>
                <a:ea typeface="Garamond"/>
                <a:cs typeface="Garamond"/>
                <a:sym typeface="Garamond"/>
              </a:rPr>
              <a:t> Background   </a:t>
            </a:r>
            <a:endParaRPr/>
          </a:p>
          <a:p>
            <a:pPr marL="342900" marR="0" lvl="0" indent="-342900" algn="l" rtl="0">
              <a:lnSpc>
                <a:spcPct val="150000"/>
              </a:lnSpc>
              <a:spcBef>
                <a:spcPts val="640"/>
              </a:spcBef>
              <a:spcAft>
                <a:spcPts val="0"/>
              </a:spcAft>
              <a:buClr>
                <a:schemeClr val="hlink"/>
              </a:buClr>
              <a:buSzPts val="2240"/>
              <a:buFont typeface="Noto Sans Symbols"/>
              <a:buChar char="■"/>
            </a:pPr>
            <a:r>
              <a:rPr lang="en-US" sz="3200" b="1" i="0" u="none">
                <a:solidFill>
                  <a:schemeClr val="lt1"/>
                </a:solidFill>
                <a:effectLst>
                  <a:outerShdw blurRad="38100" dist="38100" dir="2700000" algn="tl">
                    <a:srgbClr val="000000"/>
                  </a:outerShdw>
                </a:effectLst>
                <a:latin typeface="Garamond"/>
                <a:ea typeface="Garamond"/>
                <a:cs typeface="Garamond"/>
                <a:sym typeface="Garamond"/>
              </a:rPr>
              <a:t>Topical  Vs.  Systemic Therapy</a:t>
            </a:r>
            <a:endParaRPr/>
          </a:p>
          <a:p>
            <a:pPr marL="342900" marR="0" lvl="0" indent="-342900" algn="l" rtl="0">
              <a:lnSpc>
                <a:spcPct val="150000"/>
              </a:lnSpc>
              <a:spcBef>
                <a:spcPts val="640"/>
              </a:spcBef>
              <a:spcAft>
                <a:spcPts val="0"/>
              </a:spcAft>
              <a:buClr>
                <a:schemeClr val="hlink"/>
              </a:buClr>
              <a:buSzPts val="2240"/>
              <a:buFont typeface="Noto Sans Symbols"/>
              <a:buChar char="■"/>
            </a:pPr>
            <a:r>
              <a:rPr lang="en-US" sz="3200" b="1" i="0" u="none">
                <a:solidFill>
                  <a:schemeClr val="lt1"/>
                </a:solidFill>
                <a:effectLst>
                  <a:outerShdw blurRad="38100" dist="38100" dir="2700000" algn="tl">
                    <a:srgbClr val="000000"/>
                  </a:outerShdw>
                </a:effectLst>
                <a:latin typeface="Garamond"/>
                <a:ea typeface="Garamond"/>
                <a:cs typeface="Garamond"/>
                <a:sym typeface="Garamond"/>
              </a:rPr>
              <a:t>Response  to Topical Drugs</a:t>
            </a:r>
            <a:endParaRPr/>
          </a:p>
          <a:p>
            <a:pPr marL="342900" marR="0" lvl="0" indent="-342900" algn="l" rtl="0">
              <a:lnSpc>
                <a:spcPct val="150000"/>
              </a:lnSpc>
              <a:spcBef>
                <a:spcPts val="640"/>
              </a:spcBef>
              <a:spcAft>
                <a:spcPts val="0"/>
              </a:spcAft>
              <a:buClr>
                <a:schemeClr val="hlink"/>
              </a:buClr>
              <a:buSzPts val="2240"/>
              <a:buFont typeface="Noto Sans Symbols"/>
              <a:buChar char="■"/>
            </a:pPr>
            <a:r>
              <a:rPr lang="en-US" sz="3200" b="1" i="0" u="none">
                <a:solidFill>
                  <a:srgbClr val="FFFF00"/>
                </a:solidFill>
                <a:effectLst>
                  <a:outerShdw blurRad="38100" dist="38100" dir="2700000" algn="tl">
                    <a:srgbClr val="000000"/>
                  </a:outerShdw>
                </a:effectLst>
                <a:latin typeface="Garamond"/>
                <a:ea typeface="Garamond"/>
                <a:cs typeface="Garamond"/>
                <a:sym typeface="Garamond"/>
              </a:rPr>
              <a:t>Prescriptions Vs. Proprietary</a:t>
            </a:r>
            <a:endParaRPr/>
          </a:p>
          <a:p>
            <a:pPr marL="342900" marR="0" lvl="0" indent="-342900" algn="l" rtl="0">
              <a:lnSpc>
                <a:spcPct val="150000"/>
              </a:lnSpc>
              <a:spcBef>
                <a:spcPts val="640"/>
              </a:spcBef>
              <a:spcAft>
                <a:spcPts val="0"/>
              </a:spcAft>
              <a:buClr>
                <a:schemeClr val="hlink"/>
              </a:buClr>
              <a:buSzPts val="2240"/>
              <a:buFont typeface="Noto Sans Symbols"/>
              <a:buChar char="■"/>
            </a:pPr>
            <a:r>
              <a:rPr lang="en-US" sz="3200" b="1" i="0" u="none">
                <a:solidFill>
                  <a:schemeClr val="lt1"/>
                </a:solidFill>
                <a:effectLst>
                  <a:outerShdw blurRad="38100" dist="38100" dir="2700000" algn="tl">
                    <a:srgbClr val="000000"/>
                  </a:outerShdw>
                </a:effectLst>
                <a:latin typeface="Garamond"/>
                <a:ea typeface="Garamond"/>
                <a:cs typeface="Garamond"/>
                <a:sym typeface="Garamond"/>
              </a:rPr>
              <a:t>Choice of the Type of Application  in  Relation  to Skin Condition</a:t>
            </a:r>
            <a:endParaRPr/>
          </a:p>
          <a:p>
            <a:pPr marL="342900" marR="0" lvl="0" indent="-342900" algn="l" rtl="0">
              <a:lnSpc>
                <a:spcPct val="150000"/>
              </a:lnSpc>
              <a:spcBef>
                <a:spcPts val="640"/>
              </a:spcBef>
              <a:spcAft>
                <a:spcPts val="0"/>
              </a:spcAft>
              <a:buClr>
                <a:schemeClr val="hlink"/>
              </a:buClr>
              <a:buSzPts val="2240"/>
              <a:buFont typeface="Noto Sans Symbols"/>
              <a:buChar char="■"/>
            </a:pPr>
            <a:r>
              <a:rPr lang="en-US" sz="3200" b="1" i="0" u="none">
                <a:solidFill>
                  <a:schemeClr val="lt1"/>
                </a:solidFill>
                <a:effectLst>
                  <a:outerShdw blurRad="38100" dist="38100" dir="2700000" algn="tl">
                    <a:srgbClr val="000000"/>
                  </a:outerShdw>
                </a:effectLst>
                <a:latin typeface="Garamond"/>
                <a:ea typeface="Garamond"/>
                <a:cs typeface="Garamond"/>
                <a:sym typeface="Garamond"/>
              </a:rPr>
              <a:t> Dosage  of Topical  Therapy</a:t>
            </a:r>
            <a:endParaRPr sz="3200" b="0" i="0" u="none">
              <a:solidFill>
                <a:schemeClr val="lt1"/>
              </a:solidFill>
              <a:effectLst>
                <a:outerShdw blurRad="38100" dist="38100" dir="2700000" algn="tl">
                  <a:srgbClr val="000000"/>
                </a:outerShdw>
              </a:effectLst>
              <a:latin typeface="Garamond"/>
              <a:ea typeface="Garamond"/>
              <a:cs typeface="Garamond"/>
              <a:sym typeface="Garamond"/>
            </a:endParaRPr>
          </a:p>
          <a:p>
            <a:pPr marL="342900" marR="0" lvl="0" indent="-342900" algn="l" rtl="0">
              <a:lnSpc>
                <a:spcPct val="150000"/>
              </a:lnSpc>
              <a:spcBef>
                <a:spcPts val="640"/>
              </a:spcBef>
              <a:spcAft>
                <a:spcPts val="0"/>
              </a:spcAft>
              <a:buClr>
                <a:schemeClr val="hlink"/>
              </a:buClr>
              <a:buSzPts val="2240"/>
              <a:buFont typeface="Noto Sans Symbols"/>
              <a:buChar char="■"/>
            </a:pPr>
            <a:r>
              <a:rPr lang="en-US" sz="3200" b="1" i="0" u="none">
                <a:solidFill>
                  <a:schemeClr val="lt1"/>
                </a:solidFill>
                <a:effectLst>
                  <a:outerShdw blurRad="38100" dist="38100" dir="2700000" algn="tl">
                    <a:srgbClr val="000000"/>
                  </a:outerShdw>
                </a:effectLst>
                <a:latin typeface="Garamond"/>
                <a:ea typeface="Garamond"/>
                <a:cs typeface="Garamond"/>
                <a:sym typeface="Garamond"/>
              </a:rPr>
              <a:t>Adverse reactions to  topical   drugs</a:t>
            </a:r>
            <a:endParaRPr/>
          </a:p>
        </p:txBody>
      </p:sp>
      <p:sp>
        <p:nvSpPr>
          <p:cNvPr id="257" name="Shape 257"/>
          <p:cNvSpPr txBox="1"/>
          <p:nvPr/>
        </p:nvSpPr>
        <p:spPr>
          <a:xfrm>
            <a:off x="6553200" y="6248400"/>
            <a:ext cx="2133600" cy="4764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FFFFFF"/>
              </a:buClr>
              <a:buSzPts val="1200"/>
              <a:buFont typeface="Arial"/>
              <a:buNone/>
            </a:pPr>
            <a:fld id="{00000000-1234-1234-1234-123412341234}" type="slidenum">
              <a:rPr lang="en-US" sz="1200" b="0" i="0" u="none">
                <a:solidFill>
                  <a:srgbClr val="FFFFFF"/>
                </a:solidFill>
                <a:latin typeface="Arial"/>
                <a:ea typeface="Arial"/>
                <a:cs typeface="Arial"/>
                <a:sym typeface="Arial"/>
              </a:rPr>
              <a:t>21</a:t>
            </a:fld>
            <a:endParaRPr/>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56"/>
                                        </p:tgtEl>
                                        <p:attrNameLst>
                                          <p:attrName>style.visibility</p:attrName>
                                        </p:attrNameLst>
                                      </p:cBhvr>
                                      <p:to>
                                        <p:strVal val="visible"/>
                                      </p:to>
                                    </p:set>
                                    <p:anim calcmode="lin" valueType="num">
                                      <p:cBhvr additive="base">
                                        <p:cTn id="7" dur="500"/>
                                        <p:tgtEl>
                                          <p:spTgt spid="256"/>
                                        </p:tgtEl>
                                        <p:attrNameLst>
                                          <p:attrName>ppt_w</p:attrName>
                                        </p:attrNameLst>
                                      </p:cBhvr>
                                      <p:tavLst>
                                        <p:tav tm="0">
                                          <p:val>
                                            <p:strVal val="0"/>
                                          </p:val>
                                        </p:tav>
                                        <p:tav tm="100000">
                                          <p:val>
                                            <p:strVal val="#ppt_w"/>
                                          </p:val>
                                        </p:tav>
                                      </p:tavLst>
                                    </p:anim>
                                    <p:anim calcmode="lin" valueType="num">
                                      <p:cBhvr additive="base">
                                        <p:cTn id="8" dur="500"/>
                                        <p:tgtEl>
                                          <p:spTgt spid="256"/>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Shape 262"/>
          <p:cNvSpPr txBox="1">
            <a:spLocks noGrp="1"/>
          </p:cNvSpPr>
          <p:nvPr>
            <p:ph type="body" idx="1"/>
          </p:nvPr>
        </p:nvSpPr>
        <p:spPr>
          <a:xfrm>
            <a:off x="1295400" y="1066800"/>
            <a:ext cx="6553200" cy="838200"/>
          </a:xfrm>
          <a:prstGeom prst="rect">
            <a:avLst/>
          </a:prstGeom>
          <a:noFill/>
          <a:ln>
            <a:noFill/>
          </a:ln>
        </p:spPr>
        <p:txBody>
          <a:bodyPr spcFirstLastPara="1" wrap="square" lIns="91425" tIns="45700" rIns="91425" bIns="45700" anchor="t" anchorCtr="0">
            <a:noAutofit/>
          </a:bodyPr>
          <a:lstStyle/>
          <a:p>
            <a:pPr marL="0" marR="0" lvl="0" indent="0" algn="ctr" rtl="0">
              <a:lnSpc>
                <a:spcPct val="150000"/>
              </a:lnSpc>
              <a:spcBef>
                <a:spcPts val="0"/>
              </a:spcBef>
              <a:spcAft>
                <a:spcPts val="0"/>
              </a:spcAft>
              <a:buClr>
                <a:schemeClr val="hlink"/>
              </a:buClr>
              <a:buSzPts val="2520"/>
              <a:buFont typeface="Noto Sans Symbols"/>
              <a:buNone/>
            </a:pPr>
            <a:r>
              <a:rPr lang="en-US" sz="3600" b="1" i="0" u="none">
                <a:solidFill>
                  <a:srgbClr val="FFFF00"/>
                </a:solidFill>
                <a:effectLst>
                  <a:outerShdw blurRad="38100" dist="38100" dir="2700000" algn="tl">
                    <a:srgbClr val="000000"/>
                  </a:outerShdw>
                </a:effectLst>
                <a:latin typeface="Garamond"/>
                <a:ea typeface="Garamond"/>
                <a:cs typeface="Garamond"/>
                <a:sym typeface="Garamond"/>
              </a:rPr>
              <a:t>Prescriptions Vs. Proprietary</a:t>
            </a:r>
            <a:endParaRPr/>
          </a:p>
        </p:txBody>
      </p:sp>
      <p:sp>
        <p:nvSpPr>
          <p:cNvPr id="263" name="Shape 263"/>
          <p:cNvSpPr txBox="1"/>
          <p:nvPr/>
        </p:nvSpPr>
        <p:spPr>
          <a:xfrm>
            <a:off x="6553200" y="6248400"/>
            <a:ext cx="2133600" cy="4764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lt1"/>
              </a:buClr>
              <a:buSzPts val="1200"/>
              <a:buFont typeface="Arial"/>
              <a:buNone/>
            </a:pPr>
            <a:fld id="{00000000-1234-1234-1234-123412341234}" type="slidenum">
              <a:rPr lang="en-US" sz="1200" b="0" i="0" u="none">
                <a:solidFill>
                  <a:schemeClr val="lt1"/>
                </a:solidFill>
                <a:latin typeface="Arial"/>
                <a:ea typeface="Arial"/>
                <a:cs typeface="Arial"/>
                <a:sym typeface="Arial"/>
              </a:rPr>
              <a:t>22</a:t>
            </a:fld>
            <a:endParaRPr/>
          </a:p>
        </p:txBody>
      </p:sp>
      <p:sp>
        <p:nvSpPr>
          <p:cNvPr id="264" name="Shape 264"/>
          <p:cNvSpPr txBox="1"/>
          <p:nvPr/>
        </p:nvSpPr>
        <p:spPr>
          <a:xfrm>
            <a:off x="166687" y="3124200"/>
            <a:ext cx="8839200" cy="84450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chemeClr val="lt1"/>
              </a:buClr>
              <a:buSzPts val="3600"/>
              <a:buFont typeface="Garamond"/>
              <a:buNone/>
            </a:pPr>
            <a:r>
              <a:rPr lang="en-US" sz="3600" b="1" i="0" u="none">
                <a:solidFill>
                  <a:schemeClr val="lt1"/>
                </a:solidFill>
                <a:latin typeface="Garamond"/>
                <a:ea typeface="Garamond"/>
                <a:cs typeface="Garamond"/>
                <a:sym typeface="Garamond"/>
              </a:rPr>
              <a:t>It is suitable here to give some definitions:</a:t>
            </a:r>
            <a:endParaRPr/>
          </a:p>
        </p:txBody>
      </p:sp>
      <p:sp>
        <p:nvSpPr>
          <p:cNvPr id="265" name="Shape 265"/>
          <p:cNvSpPr txBox="1"/>
          <p:nvPr/>
        </p:nvSpPr>
        <p:spPr>
          <a:xfrm>
            <a:off x="914400" y="4876800"/>
            <a:ext cx="4572000" cy="369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1800"/>
              <a:buFont typeface="Garamond"/>
              <a:buNone/>
            </a:pPr>
            <a:r>
              <a:rPr lang="en-US" sz="1800" b="0" i="0" u="none">
                <a:solidFill>
                  <a:schemeClr val="lt1"/>
                </a:solidFill>
                <a:latin typeface="Garamond"/>
                <a:ea typeface="Garamond"/>
                <a:cs typeface="Garamond"/>
                <a:sym typeface="Garamond"/>
              </a:rPr>
              <a:t>.</a:t>
            </a:r>
            <a:endParaRPr/>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2">
                                            <p:txEl>
                                              <p:pRg st="0" end="0"/>
                                            </p:txEl>
                                          </p:spTgt>
                                        </p:tgtEl>
                                        <p:attrNameLst>
                                          <p:attrName>style.visibility</p:attrName>
                                        </p:attrNameLst>
                                      </p:cBhvr>
                                      <p:to>
                                        <p:strVal val="visible"/>
                                      </p:to>
                                    </p:set>
                                    <p:animEffect transition="in" filter="fade">
                                      <p:cBhvr>
                                        <p:cTn id="7" dur="1000"/>
                                        <p:tgtEl>
                                          <p:spTgt spid="26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64"/>
                                        </p:tgtEl>
                                        <p:attrNameLst>
                                          <p:attrName>style.visibility</p:attrName>
                                        </p:attrNameLst>
                                      </p:cBhvr>
                                      <p:to>
                                        <p:strVal val="visible"/>
                                      </p:to>
                                    </p:set>
                                    <p:animEffect transition="in" filter="fade">
                                      <p:cBhvr>
                                        <p:cTn id="12" dur="1000"/>
                                        <p:tgtEl>
                                          <p:spTgt spid="2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Shape 270"/>
          <p:cNvSpPr txBox="1">
            <a:spLocks noGrp="1"/>
          </p:cNvSpPr>
          <p:nvPr>
            <p:ph type="body" idx="1"/>
          </p:nvPr>
        </p:nvSpPr>
        <p:spPr>
          <a:xfrm>
            <a:off x="914400" y="152400"/>
            <a:ext cx="6553200" cy="838200"/>
          </a:xfrm>
          <a:prstGeom prst="rect">
            <a:avLst/>
          </a:prstGeom>
          <a:noFill/>
          <a:ln>
            <a:noFill/>
          </a:ln>
        </p:spPr>
        <p:txBody>
          <a:bodyPr spcFirstLastPara="1" wrap="square" lIns="91425" tIns="45700" rIns="91425" bIns="45700" anchor="t" anchorCtr="0">
            <a:noAutofit/>
          </a:bodyPr>
          <a:lstStyle/>
          <a:p>
            <a:pPr marL="0" marR="0" lvl="0" indent="0" algn="ctr" rtl="0">
              <a:lnSpc>
                <a:spcPct val="150000"/>
              </a:lnSpc>
              <a:spcBef>
                <a:spcPts val="0"/>
              </a:spcBef>
              <a:spcAft>
                <a:spcPts val="0"/>
              </a:spcAft>
              <a:buClr>
                <a:schemeClr val="hlink"/>
              </a:buClr>
              <a:buSzPts val="2240"/>
              <a:buFont typeface="Noto Sans Symbols"/>
              <a:buNone/>
            </a:pPr>
            <a:r>
              <a:rPr lang="en-US" sz="3200" b="1" i="0" u="none">
                <a:solidFill>
                  <a:srgbClr val="FFFF00"/>
                </a:solidFill>
                <a:effectLst>
                  <a:outerShdw blurRad="38100" dist="38100" dir="2700000" algn="tl">
                    <a:srgbClr val="C0C0C0"/>
                  </a:outerShdw>
                </a:effectLst>
                <a:latin typeface="Garamond"/>
                <a:ea typeface="Garamond"/>
                <a:cs typeface="Garamond"/>
                <a:sym typeface="Garamond"/>
              </a:rPr>
              <a:t>1.  Chemical name</a:t>
            </a:r>
            <a:endParaRPr/>
          </a:p>
        </p:txBody>
      </p:sp>
      <p:sp>
        <p:nvSpPr>
          <p:cNvPr id="271" name="Shape 271"/>
          <p:cNvSpPr txBox="1"/>
          <p:nvPr/>
        </p:nvSpPr>
        <p:spPr>
          <a:xfrm>
            <a:off x="6553200" y="6248400"/>
            <a:ext cx="2133600" cy="4764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lt1"/>
              </a:buClr>
              <a:buSzPts val="1200"/>
              <a:buFont typeface="Arial"/>
              <a:buNone/>
            </a:pPr>
            <a:fld id="{00000000-1234-1234-1234-123412341234}" type="slidenum">
              <a:rPr lang="en-US" sz="1200" b="0" i="0" u="none">
                <a:solidFill>
                  <a:schemeClr val="lt1"/>
                </a:solidFill>
                <a:latin typeface="Arial"/>
                <a:ea typeface="Arial"/>
                <a:cs typeface="Arial"/>
                <a:sym typeface="Arial"/>
              </a:rPr>
              <a:t>23</a:t>
            </a:fld>
            <a:endParaRPr/>
          </a:p>
        </p:txBody>
      </p:sp>
      <p:sp>
        <p:nvSpPr>
          <p:cNvPr id="272" name="Shape 272"/>
          <p:cNvSpPr txBox="1"/>
          <p:nvPr/>
        </p:nvSpPr>
        <p:spPr>
          <a:xfrm>
            <a:off x="152400" y="855662"/>
            <a:ext cx="8839200" cy="6002400"/>
          </a:xfrm>
          <a:prstGeom prst="rect">
            <a:avLst/>
          </a:prstGeom>
          <a:noFill/>
          <a:ln>
            <a:noFill/>
          </a:ln>
        </p:spPr>
        <p:txBody>
          <a:bodyPr spcFirstLastPara="1" wrap="square" lIns="91425" tIns="45700" rIns="91425" bIns="45700" anchor="t" anchorCtr="0">
            <a:spAutoFit/>
          </a:bodyPr>
          <a:lstStyle/>
          <a:p>
            <a:pPr marL="457200" marR="0" lvl="0" indent="-457200" algn="l" rtl="0">
              <a:lnSpc>
                <a:spcPct val="150000"/>
              </a:lnSpc>
              <a:spcBef>
                <a:spcPts val="0"/>
              </a:spcBef>
              <a:spcAft>
                <a:spcPts val="0"/>
              </a:spcAft>
              <a:buClr>
                <a:schemeClr val="lt1"/>
              </a:buClr>
              <a:buSzPts val="3200"/>
              <a:buFont typeface="Arial"/>
              <a:buChar char="•"/>
            </a:pPr>
            <a:r>
              <a:rPr lang="en-US" sz="3200" b="1" i="0" u="none">
                <a:solidFill>
                  <a:schemeClr val="lt1"/>
                </a:solidFill>
                <a:latin typeface="Garamond"/>
                <a:ea typeface="Garamond"/>
                <a:cs typeface="Garamond"/>
                <a:sym typeface="Garamond"/>
              </a:rPr>
              <a:t>This refers  to the chemical  composition. </a:t>
            </a:r>
            <a:endParaRPr/>
          </a:p>
          <a:p>
            <a:pPr marL="457200" marR="0" lvl="0" indent="-457200" algn="l" rtl="0">
              <a:lnSpc>
                <a:spcPct val="150000"/>
              </a:lnSpc>
              <a:spcBef>
                <a:spcPts val="0"/>
              </a:spcBef>
              <a:spcAft>
                <a:spcPts val="0"/>
              </a:spcAft>
              <a:buClr>
                <a:schemeClr val="lt1"/>
              </a:buClr>
              <a:buSzPts val="3200"/>
              <a:buFont typeface="Arial"/>
              <a:buChar char="•"/>
            </a:pPr>
            <a:r>
              <a:rPr lang="en-US" sz="3200" b="1" i="0" u="none">
                <a:solidFill>
                  <a:schemeClr val="lt1"/>
                </a:solidFill>
                <a:latin typeface="Garamond"/>
                <a:ea typeface="Garamond"/>
                <a:cs typeface="Garamond"/>
                <a:sym typeface="Garamond"/>
              </a:rPr>
              <a:t>This is often very difficult to remember. </a:t>
            </a:r>
            <a:endParaRPr/>
          </a:p>
          <a:p>
            <a:pPr marL="457200" marR="0" lvl="0" indent="-457200" algn="l" rtl="0">
              <a:lnSpc>
                <a:spcPct val="150000"/>
              </a:lnSpc>
              <a:spcBef>
                <a:spcPts val="0"/>
              </a:spcBef>
              <a:spcAft>
                <a:spcPts val="0"/>
              </a:spcAft>
              <a:buClr>
                <a:schemeClr val="lt1"/>
              </a:buClr>
              <a:buSzPts val="3200"/>
              <a:buFont typeface="Arial"/>
              <a:buChar char="•"/>
            </a:pPr>
            <a:r>
              <a:rPr lang="en-US" sz="3200" b="1" i="0" u="none">
                <a:solidFill>
                  <a:schemeClr val="lt1"/>
                </a:solidFill>
                <a:latin typeface="Garamond"/>
                <a:ea typeface="Garamond"/>
                <a:cs typeface="Garamond"/>
                <a:sym typeface="Garamond"/>
              </a:rPr>
              <a:t>Few can be expected  to memorize full chemical names  such as 11β 17 α-21-trihydroxy-4- pregene-3, 20-dione</a:t>
            </a:r>
            <a:endParaRPr/>
          </a:p>
          <a:p>
            <a:pPr marL="457200" marR="0" lvl="0" indent="-457200" algn="l" rtl="0">
              <a:lnSpc>
                <a:spcPct val="150000"/>
              </a:lnSpc>
              <a:spcBef>
                <a:spcPts val="0"/>
              </a:spcBef>
              <a:spcAft>
                <a:spcPts val="0"/>
              </a:spcAft>
              <a:buClr>
                <a:schemeClr val="lt1"/>
              </a:buClr>
              <a:buSzPts val="3200"/>
              <a:buFont typeface="Arial"/>
              <a:buChar char="•"/>
            </a:pPr>
            <a:r>
              <a:rPr lang="en-US" sz="3200" b="1" i="0" u="none">
                <a:solidFill>
                  <a:schemeClr val="lt1"/>
                </a:solidFill>
                <a:latin typeface="Garamond"/>
                <a:ea typeface="Garamond"/>
                <a:cs typeface="Garamond"/>
                <a:sym typeface="Garamond"/>
              </a:rPr>
              <a:t> The name </a:t>
            </a:r>
            <a:r>
              <a:rPr lang="en-US" sz="3200" b="1" i="0" u="none">
                <a:solidFill>
                  <a:srgbClr val="FFFF00"/>
                </a:solidFill>
                <a:latin typeface="Garamond"/>
                <a:ea typeface="Garamond"/>
                <a:cs typeface="Garamond"/>
                <a:sym typeface="Garamond"/>
              </a:rPr>
              <a:t>hydrocortisone </a:t>
            </a:r>
            <a:r>
              <a:rPr lang="en-US" sz="3200" b="1" i="0" u="none">
                <a:solidFill>
                  <a:schemeClr val="lt1"/>
                </a:solidFill>
                <a:latin typeface="Garamond"/>
                <a:ea typeface="Garamond"/>
                <a:cs typeface="Garamond"/>
                <a:sym typeface="Garamond"/>
              </a:rPr>
              <a:t>is easier  and  is called the </a:t>
            </a:r>
            <a:r>
              <a:rPr lang="en-US" sz="3200" b="1" i="0" u="none">
                <a:solidFill>
                  <a:srgbClr val="FFFF00"/>
                </a:solidFill>
                <a:latin typeface="Garamond"/>
                <a:ea typeface="Garamond"/>
                <a:cs typeface="Garamond"/>
                <a:sym typeface="Garamond"/>
              </a:rPr>
              <a:t>generic </a:t>
            </a:r>
            <a:r>
              <a:rPr lang="en-US" sz="3200" b="1" i="0" u="none">
                <a:solidFill>
                  <a:schemeClr val="lt1"/>
                </a:solidFill>
                <a:latin typeface="Garamond"/>
                <a:ea typeface="Garamond"/>
                <a:cs typeface="Garamond"/>
                <a:sym typeface="Garamond"/>
              </a:rPr>
              <a:t> name.  However, this is a misnomer.</a:t>
            </a:r>
            <a:endParaRPr/>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0">
                                            <p:txEl>
                                              <p:pRg st="0" end="0"/>
                                            </p:txEl>
                                          </p:spTgt>
                                        </p:tgtEl>
                                        <p:attrNameLst>
                                          <p:attrName>style.visibility</p:attrName>
                                        </p:attrNameLst>
                                      </p:cBhvr>
                                      <p:to>
                                        <p:strVal val="visible"/>
                                      </p:to>
                                    </p:set>
                                    <p:animEffect transition="in" filter="fade">
                                      <p:cBhvr>
                                        <p:cTn id="7" dur="500"/>
                                        <p:tgtEl>
                                          <p:spTgt spid="27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72">
                                            <p:txEl>
                                              <p:pRg st="0" end="0"/>
                                            </p:txEl>
                                          </p:spTgt>
                                        </p:tgtEl>
                                        <p:attrNameLst>
                                          <p:attrName>style.visibility</p:attrName>
                                        </p:attrNameLst>
                                      </p:cBhvr>
                                      <p:to>
                                        <p:strVal val="visible"/>
                                      </p:to>
                                    </p:set>
                                    <p:animEffect transition="in" filter="fade">
                                      <p:cBhvr>
                                        <p:cTn id="12" dur="1000"/>
                                        <p:tgtEl>
                                          <p:spTgt spid="27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72">
                                            <p:txEl>
                                              <p:pRg st="1" end="1"/>
                                            </p:txEl>
                                          </p:spTgt>
                                        </p:tgtEl>
                                        <p:attrNameLst>
                                          <p:attrName>style.visibility</p:attrName>
                                        </p:attrNameLst>
                                      </p:cBhvr>
                                      <p:to>
                                        <p:strVal val="visible"/>
                                      </p:to>
                                    </p:set>
                                    <p:animEffect transition="in" filter="fade">
                                      <p:cBhvr>
                                        <p:cTn id="17" dur="1000"/>
                                        <p:tgtEl>
                                          <p:spTgt spid="27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72">
                                            <p:txEl>
                                              <p:pRg st="2" end="2"/>
                                            </p:txEl>
                                          </p:spTgt>
                                        </p:tgtEl>
                                        <p:attrNameLst>
                                          <p:attrName>style.visibility</p:attrName>
                                        </p:attrNameLst>
                                      </p:cBhvr>
                                      <p:to>
                                        <p:strVal val="visible"/>
                                      </p:to>
                                    </p:set>
                                    <p:animEffect transition="in" filter="fade">
                                      <p:cBhvr>
                                        <p:cTn id="22" dur="1000"/>
                                        <p:tgtEl>
                                          <p:spTgt spid="27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72">
                                            <p:txEl>
                                              <p:pRg st="3" end="3"/>
                                            </p:txEl>
                                          </p:spTgt>
                                        </p:tgtEl>
                                        <p:attrNameLst>
                                          <p:attrName>style.visibility</p:attrName>
                                        </p:attrNameLst>
                                      </p:cBhvr>
                                      <p:to>
                                        <p:strVal val="visible"/>
                                      </p:to>
                                    </p:set>
                                    <p:animEffect transition="in" filter="fade">
                                      <p:cBhvr>
                                        <p:cTn id="27" dur="1000"/>
                                        <p:tgtEl>
                                          <p:spTgt spid="27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Shape 278"/>
          <p:cNvSpPr txBox="1"/>
          <p:nvPr/>
        </p:nvSpPr>
        <p:spPr>
          <a:xfrm>
            <a:off x="6553200" y="6248400"/>
            <a:ext cx="2133600" cy="4764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lt1"/>
              </a:buClr>
              <a:buSzPts val="1200"/>
              <a:buFont typeface="Arial"/>
              <a:buNone/>
            </a:pPr>
            <a:fld id="{00000000-1234-1234-1234-123412341234}" type="slidenum">
              <a:rPr lang="en-US" sz="1200" b="0" i="0" u="none">
                <a:solidFill>
                  <a:schemeClr val="lt1"/>
                </a:solidFill>
                <a:latin typeface="Arial"/>
                <a:ea typeface="Arial"/>
                <a:cs typeface="Arial"/>
                <a:sym typeface="Arial"/>
              </a:rPr>
              <a:t>24</a:t>
            </a:fld>
            <a:endParaRPr/>
          </a:p>
        </p:txBody>
      </p:sp>
      <p:sp>
        <p:nvSpPr>
          <p:cNvPr id="279" name="Shape 279"/>
          <p:cNvSpPr txBox="1"/>
          <p:nvPr/>
        </p:nvSpPr>
        <p:spPr>
          <a:xfrm>
            <a:off x="152400" y="931862"/>
            <a:ext cx="8686800" cy="5632500"/>
          </a:xfrm>
          <a:prstGeom prst="rect">
            <a:avLst/>
          </a:prstGeom>
          <a:noFill/>
          <a:ln>
            <a:noFill/>
          </a:ln>
        </p:spPr>
        <p:txBody>
          <a:bodyPr spcFirstLastPara="1" wrap="square" lIns="91425" tIns="45700" rIns="91425" bIns="45700" anchor="t" anchorCtr="0">
            <a:spAutoFit/>
          </a:bodyPr>
          <a:lstStyle/>
          <a:p>
            <a:pPr marL="457200" marR="0" lvl="0" indent="-457200" algn="l" rtl="0">
              <a:lnSpc>
                <a:spcPct val="200000"/>
              </a:lnSpc>
              <a:spcBef>
                <a:spcPts val="0"/>
              </a:spcBef>
              <a:spcAft>
                <a:spcPts val="0"/>
              </a:spcAft>
              <a:buClr>
                <a:srgbClr val="FFFF00"/>
              </a:buClr>
              <a:buSzPts val="3000"/>
              <a:buFont typeface="Arial"/>
              <a:buChar char="•"/>
            </a:pPr>
            <a:r>
              <a:rPr lang="en-US" sz="3000" b="1" i="0" u="none">
                <a:solidFill>
                  <a:srgbClr val="FFFF00"/>
                </a:solidFill>
                <a:latin typeface="Garamond"/>
                <a:ea typeface="Garamond"/>
                <a:cs typeface="Garamond"/>
                <a:sym typeface="Garamond"/>
              </a:rPr>
              <a:t>Points to a family or genus  </a:t>
            </a:r>
            <a:r>
              <a:rPr lang="en-US" sz="3000" b="1" i="0" u="none">
                <a:solidFill>
                  <a:schemeClr val="lt1"/>
                </a:solidFill>
                <a:latin typeface="Garamond"/>
                <a:ea typeface="Garamond"/>
                <a:cs typeface="Garamond"/>
                <a:sym typeface="Garamond"/>
              </a:rPr>
              <a:t>of drugs as sulphonamides and corticosteroids.</a:t>
            </a:r>
            <a:endParaRPr/>
          </a:p>
          <a:p>
            <a:pPr marL="457200" marR="0" lvl="0" indent="-457200" algn="l" rtl="0">
              <a:lnSpc>
                <a:spcPct val="200000"/>
              </a:lnSpc>
              <a:spcBef>
                <a:spcPts val="0"/>
              </a:spcBef>
              <a:spcAft>
                <a:spcPts val="0"/>
              </a:spcAft>
              <a:buClr>
                <a:schemeClr val="lt1"/>
              </a:buClr>
              <a:buSzPts val="3000"/>
              <a:buFont typeface="Arial"/>
              <a:buChar char="•"/>
            </a:pPr>
            <a:r>
              <a:rPr lang="en-US" sz="3000" b="1" i="0" u="none">
                <a:solidFill>
                  <a:schemeClr val="lt1"/>
                </a:solidFill>
                <a:latin typeface="Garamond"/>
                <a:ea typeface="Garamond"/>
                <a:cs typeface="Garamond"/>
                <a:sym typeface="Garamond"/>
              </a:rPr>
              <a:t>It is more correct to use the term non proprietary name.  </a:t>
            </a:r>
            <a:endParaRPr/>
          </a:p>
          <a:p>
            <a:pPr marL="457200" marR="0" lvl="0" indent="-457200" algn="l" rtl="0">
              <a:lnSpc>
                <a:spcPct val="200000"/>
              </a:lnSpc>
              <a:spcBef>
                <a:spcPts val="0"/>
              </a:spcBef>
              <a:spcAft>
                <a:spcPts val="0"/>
              </a:spcAft>
              <a:buClr>
                <a:schemeClr val="lt1"/>
              </a:buClr>
              <a:buSzPts val="3000"/>
              <a:buFont typeface="Arial"/>
              <a:buChar char="•"/>
            </a:pPr>
            <a:r>
              <a:rPr lang="en-US" sz="3000" b="1" i="0" u="none">
                <a:solidFill>
                  <a:schemeClr val="lt1"/>
                </a:solidFill>
                <a:latin typeface="Garamond"/>
                <a:ea typeface="Garamond"/>
                <a:cs typeface="Garamond"/>
                <a:sym typeface="Garamond"/>
              </a:rPr>
              <a:t>However,  the term generic name  is currently used  for the same purpose being shorter.</a:t>
            </a:r>
            <a:endParaRPr/>
          </a:p>
        </p:txBody>
      </p:sp>
      <p:sp>
        <p:nvSpPr>
          <p:cNvPr id="280" name="Shape 280"/>
          <p:cNvSpPr txBox="1"/>
          <p:nvPr/>
        </p:nvSpPr>
        <p:spPr>
          <a:xfrm>
            <a:off x="2895600" y="192087"/>
            <a:ext cx="3478200" cy="646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3600"/>
              <a:buFont typeface="Garamond"/>
              <a:buNone/>
            </a:pPr>
            <a:r>
              <a:rPr lang="en-US" sz="3600" b="1" i="0" u="none">
                <a:solidFill>
                  <a:schemeClr val="lt1"/>
                </a:solidFill>
                <a:latin typeface="Garamond"/>
                <a:ea typeface="Garamond"/>
                <a:cs typeface="Garamond"/>
                <a:sym typeface="Garamond"/>
              </a:rPr>
              <a:t>2.  </a:t>
            </a:r>
            <a:r>
              <a:rPr lang="en-US" sz="3600" b="1" i="0" u="none">
                <a:solidFill>
                  <a:srgbClr val="FFFF00"/>
                </a:solidFill>
                <a:latin typeface="Garamond"/>
                <a:ea typeface="Garamond"/>
                <a:cs typeface="Garamond"/>
                <a:sym typeface="Garamond"/>
              </a:rPr>
              <a:t>Generic name</a:t>
            </a:r>
            <a:endParaRPr/>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9">
                                            <p:txEl>
                                              <p:pRg st="0" end="0"/>
                                            </p:txEl>
                                          </p:spTgt>
                                        </p:tgtEl>
                                        <p:attrNameLst>
                                          <p:attrName>style.visibility</p:attrName>
                                        </p:attrNameLst>
                                      </p:cBhvr>
                                      <p:to>
                                        <p:strVal val="visible"/>
                                      </p:to>
                                    </p:set>
                                    <p:animEffect transition="in" filter="fade">
                                      <p:cBhvr>
                                        <p:cTn id="7" dur="500"/>
                                        <p:tgtEl>
                                          <p:spTgt spid="2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79">
                                            <p:txEl>
                                              <p:pRg st="1" end="1"/>
                                            </p:txEl>
                                          </p:spTgt>
                                        </p:tgtEl>
                                        <p:attrNameLst>
                                          <p:attrName>style.visibility</p:attrName>
                                        </p:attrNameLst>
                                      </p:cBhvr>
                                      <p:to>
                                        <p:strVal val="visible"/>
                                      </p:to>
                                    </p:set>
                                    <p:animEffect transition="in" filter="fade">
                                      <p:cBhvr>
                                        <p:cTn id="12" dur="500"/>
                                        <p:tgtEl>
                                          <p:spTgt spid="27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79">
                                            <p:txEl>
                                              <p:pRg st="2" end="2"/>
                                            </p:txEl>
                                          </p:spTgt>
                                        </p:tgtEl>
                                        <p:attrNameLst>
                                          <p:attrName>style.visibility</p:attrName>
                                        </p:attrNameLst>
                                      </p:cBhvr>
                                      <p:to>
                                        <p:strVal val="visible"/>
                                      </p:to>
                                    </p:set>
                                    <p:animEffect transition="in" filter="fade">
                                      <p:cBhvr>
                                        <p:cTn id="17" dur="500"/>
                                        <p:tgtEl>
                                          <p:spTgt spid="27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Shape 285"/>
          <p:cNvSpPr txBox="1"/>
          <p:nvPr/>
        </p:nvSpPr>
        <p:spPr>
          <a:xfrm>
            <a:off x="6553200" y="6248400"/>
            <a:ext cx="2133600" cy="4764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lt1"/>
              </a:buClr>
              <a:buSzPts val="1200"/>
              <a:buFont typeface="Arial"/>
              <a:buNone/>
            </a:pPr>
            <a:fld id="{00000000-1234-1234-1234-123412341234}" type="slidenum">
              <a:rPr lang="en-US" sz="1200" b="0" i="0" u="none">
                <a:solidFill>
                  <a:schemeClr val="lt1"/>
                </a:solidFill>
                <a:latin typeface="Arial"/>
                <a:ea typeface="Arial"/>
                <a:cs typeface="Arial"/>
                <a:sym typeface="Arial"/>
              </a:rPr>
              <a:t>25</a:t>
            </a:fld>
            <a:endParaRPr/>
          </a:p>
        </p:txBody>
      </p:sp>
      <p:sp>
        <p:nvSpPr>
          <p:cNvPr id="286" name="Shape 286"/>
          <p:cNvSpPr txBox="1"/>
          <p:nvPr/>
        </p:nvSpPr>
        <p:spPr>
          <a:xfrm>
            <a:off x="152400" y="1295400"/>
            <a:ext cx="8763000" cy="5202300"/>
          </a:xfrm>
          <a:prstGeom prst="rect">
            <a:avLst/>
          </a:prstGeom>
          <a:noFill/>
          <a:ln>
            <a:noFill/>
          </a:ln>
        </p:spPr>
        <p:txBody>
          <a:bodyPr spcFirstLastPara="1" wrap="square" lIns="91425" tIns="45700" rIns="91425" bIns="45700" anchor="t" anchorCtr="0">
            <a:spAutoFit/>
          </a:bodyPr>
          <a:lstStyle/>
          <a:p>
            <a:pPr marL="457200" marR="0" lvl="0" indent="-457200" algn="l" rtl="0">
              <a:lnSpc>
                <a:spcPct val="150000"/>
              </a:lnSpc>
              <a:spcBef>
                <a:spcPts val="0"/>
              </a:spcBef>
              <a:spcAft>
                <a:spcPts val="0"/>
              </a:spcAft>
              <a:buClr>
                <a:schemeClr val="lt1"/>
              </a:buClr>
              <a:buSzPts val="2800"/>
              <a:buFont typeface="Arial"/>
              <a:buChar char="•"/>
            </a:pPr>
            <a:r>
              <a:rPr lang="en-US" sz="2800" b="1" i="0" u="none">
                <a:solidFill>
                  <a:schemeClr val="lt1"/>
                </a:solidFill>
                <a:latin typeface="Garamond"/>
                <a:ea typeface="Garamond"/>
                <a:cs typeface="Garamond"/>
                <a:sym typeface="Garamond"/>
              </a:rPr>
              <a:t>Refers to the name  given by a pharmaceutical  firm  to  a  product and  is  the property of  that  firm. </a:t>
            </a:r>
            <a:endParaRPr/>
          </a:p>
          <a:p>
            <a:pPr marL="457200" marR="0" lvl="0" indent="-457200" algn="l" rtl="0">
              <a:lnSpc>
                <a:spcPct val="150000"/>
              </a:lnSpc>
              <a:spcBef>
                <a:spcPts val="0"/>
              </a:spcBef>
              <a:spcAft>
                <a:spcPts val="0"/>
              </a:spcAft>
              <a:buClr>
                <a:schemeClr val="lt1"/>
              </a:buClr>
              <a:buSzPts val="2800"/>
              <a:buFont typeface="Arial"/>
              <a:buChar char="•"/>
            </a:pPr>
            <a:r>
              <a:rPr lang="en-US" sz="2800" b="1" i="0" u="none">
                <a:solidFill>
                  <a:schemeClr val="lt1"/>
                </a:solidFill>
                <a:latin typeface="Garamond"/>
                <a:ea typeface="Garamond"/>
                <a:cs typeface="Garamond"/>
                <a:sym typeface="Garamond"/>
              </a:rPr>
              <a:t>Proprietary  names  are often    shorter    and   more    euphonious   than generic  names  and  may  point to a presumed therapeutic effect (e.g. Candistan ,Tineacure). </a:t>
            </a:r>
            <a:endParaRPr/>
          </a:p>
          <a:p>
            <a:pPr marL="457200" marR="0" lvl="0" indent="-457200" algn="l" rtl="0">
              <a:lnSpc>
                <a:spcPct val="150000"/>
              </a:lnSpc>
              <a:spcBef>
                <a:spcPts val="0"/>
              </a:spcBef>
              <a:spcAft>
                <a:spcPts val="0"/>
              </a:spcAft>
              <a:buClr>
                <a:schemeClr val="lt1"/>
              </a:buClr>
              <a:buSzPts val="2800"/>
              <a:buFont typeface="Arial"/>
              <a:buChar char="•"/>
            </a:pPr>
            <a:r>
              <a:rPr lang="en-US" sz="2800" b="1" i="0" u="none">
                <a:solidFill>
                  <a:schemeClr val="lt1"/>
                </a:solidFill>
                <a:latin typeface="Garamond"/>
                <a:ea typeface="Garamond"/>
                <a:cs typeface="Garamond"/>
                <a:sym typeface="Garamond"/>
              </a:rPr>
              <a:t>However,  the  presumed  therapeutic  effect  is not always justifiably promotional.</a:t>
            </a:r>
            <a:endParaRPr/>
          </a:p>
        </p:txBody>
      </p:sp>
      <p:sp>
        <p:nvSpPr>
          <p:cNvPr id="287" name="Shape 287"/>
          <p:cNvSpPr txBox="1"/>
          <p:nvPr/>
        </p:nvSpPr>
        <p:spPr>
          <a:xfrm>
            <a:off x="1905000" y="228600"/>
            <a:ext cx="4041900" cy="167640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FFFF00"/>
              </a:buClr>
              <a:buSzPts val="3600"/>
              <a:buFont typeface="Garamond"/>
              <a:buNone/>
            </a:pPr>
            <a:r>
              <a:rPr lang="en-US" sz="3600" b="1" i="0" u="none">
                <a:solidFill>
                  <a:srgbClr val="FFFF00"/>
                </a:solidFill>
                <a:latin typeface="Garamond"/>
                <a:ea typeface="Garamond"/>
                <a:cs typeface="Garamond"/>
                <a:sym typeface="Garamond"/>
              </a:rPr>
              <a:t>3. Proprietary name</a:t>
            </a:r>
            <a:endParaRPr/>
          </a:p>
          <a:p>
            <a:pPr marL="0" marR="0" lvl="0" indent="0" algn="l" rtl="0">
              <a:lnSpc>
                <a:spcPct val="100000"/>
              </a:lnSpc>
              <a:spcBef>
                <a:spcPts val="0"/>
              </a:spcBef>
              <a:spcAft>
                <a:spcPts val="0"/>
              </a:spcAft>
              <a:buNone/>
            </a:pPr>
            <a:endParaRPr sz="3600" b="1" i="0" u="none">
              <a:solidFill>
                <a:srgbClr val="FFFF00"/>
              </a:solidFill>
              <a:latin typeface="Garamond"/>
              <a:ea typeface="Garamond"/>
              <a:cs typeface="Garamond"/>
              <a:sym typeface="Garamond"/>
            </a:endParaRPr>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6">
                                            <p:txEl>
                                              <p:pRg st="0" end="0"/>
                                            </p:txEl>
                                          </p:spTgt>
                                        </p:tgtEl>
                                        <p:attrNameLst>
                                          <p:attrName>style.visibility</p:attrName>
                                        </p:attrNameLst>
                                      </p:cBhvr>
                                      <p:to>
                                        <p:strVal val="visible"/>
                                      </p:to>
                                    </p:set>
                                    <p:animEffect transition="in" filter="fade">
                                      <p:cBhvr>
                                        <p:cTn id="7" dur="1000"/>
                                        <p:tgtEl>
                                          <p:spTgt spid="28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86">
                                            <p:txEl>
                                              <p:pRg st="1" end="1"/>
                                            </p:txEl>
                                          </p:spTgt>
                                        </p:tgtEl>
                                        <p:attrNameLst>
                                          <p:attrName>style.visibility</p:attrName>
                                        </p:attrNameLst>
                                      </p:cBhvr>
                                      <p:to>
                                        <p:strVal val="visible"/>
                                      </p:to>
                                    </p:set>
                                    <p:animEffect transition="in" filter="fade">
                                      <p:cBhvr>
                                        <p:cTn id="12" dur="1000"/>
                                        <p:tgtEl>
                                          <p:spTgt spid="28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86">
                                            <p:txEl>
                                              <p:pRg st="2" end="2"/>
                                            </p:txEl>
                                          </p:spTgt>
                                        </p:tgtEl>
                                        <p:attrNameLst>
                                          <p:attrName>style.visibility</p:attrName>
                                        </p:attrNameLst>
                                      </p:cBhvr>
                                      <p:to>
                                        <p:strVal val="visible"/>
                                      </p:to>
                                    </p:set>
                                    <p:animEffect transition="in" filter="fade">
                                      <p:cBhvr>
                                        <p:cTn id="17" dur="1000"/>
                                        <p:tgtEl>
                                          <p:spTgt spid="28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Shape 292"/>
          <p:cNvSpPr txBox="1"/>
          <p:nvPr/>
        </p:nvSpPr>
        <p:spPr>
          <a:xfrm>
            <a:off x="6553200" y="6248400"/>
            <a:ext cx="2133600" cy="4764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lt1"/>
              </a:buClr>
              <a:buSzPts val="1200"/>
              <a:buFont typeface="Arial"/>
              <a:buNone/>
            </a:pPr>
            <a:fld id="{00000000-1234-1234-1234-123412341234}" type="slidenum">
              <a:rPr lang="en-US" sz="1200" b="0" i="0" u="none">
                <a:solidFill>
                  <a:schemeClr val="lt1"/>
                </a:solidFill>
                <a:latin typeface="Arial"/>
                <a:ea typeface="Arial"/>
                <a:cs typeface="Arial"/>
                <a:sym typeface="Arial"/>
              </a:rPr>
              <a:t>26</a:t>
            </a:fld>
            <a:endParaRPr/>
          </a:p>
        </p:txBody>
      </p:sp>
      <p:sp>
        <p:nvSpPr>
          <p:cNvPr id="293" name="Shape 293"/>
          <p:cNvSpPr txBox="1"/>
          <p:nvPr/>
        </p:nvSpPr>
        <p:spPr>
          <a:xfrm>
            <a:off x="228600" y="228600"/>
            <a:ext cx="8610600" cy="778830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chemeClr val="lt1"/>
              </a:buClr>
              <a:buSzPts val="2800"/>
              <a:buFont typeface="Garamond"/>
              <a:buNone/>
            </a:pPr>
            <a:r>
              <a:rPr lang="en-US" sz="2800" b="1" i="0" u="none">
                <a:solidFill>
                  <a:schemeClr val="lt1"/>
                </a:solidFill>
                <a:latin typeface="Garamond"/>
                <a:ea typeface="Garamond"/>
                <a:cs typeface="Garamond"/>
                <a:sym typeface="Garamond"/>
              </a:rPr>
              <a:t>•   A drug prescribed  under  its generic name  must be dispensed in  the most economical  way. </a:t>
            </a:r>
            <a:endParaRPr/>
          </a:p>
          <a:p>
            <a:pPr marL="0" marR="0" lvl="0" indent="0" algn="l" rtl="0">
              <a:lnSpc>
                <a:spcPct val="150000"/>
              </a:lnSpc>
              <a:spcBef>
                <a:spcPts val="0"/>
              </a:spcBef>
              <a:spcAft>
                <a:spcPts val="0"/>
              </a:spcAft>
              <a:buClr>
                <a:schemeClr val="lt1"/>
              </a:buClr>
              <a:buSzPts val="2800"/>
              <a:buFont typeface="Arial"/>
              <a:buChar char="•"/>
            </a:pPr>
            <a:r>
              <a:rPr lang="en-US" sz="2800" b="1" i="0" u="none">
                <a:solidFill>
                  <a:schemeClr val="lt1"/>
                </a:solidFill>
                <a:latin typeface="Garamond"/>
                <a:ea typeface="Garamond"/>
                <a:cs typeface="Garamond"/>
                <a:sym typeface="Garamond"/>
              </a:rPr>
              <a:t>When  the proprietary name  is used on the prescription  this specific trademark must be dispensed irrespective of relative cost.</a:t>
            </a:r>
            <a:endParaRPr/>
          </a:p>
          <a:p>
            <a:pPr marL="0" marR="0" lvl="0" indent="0" algn="l" rtl="0">
              <a:lnSpc>
                <a:spcPct val="150000"/>
              </a:lnSpc>
              <a:spcBef>
                <a:spcPts val="0"/>
              </a:spcBef>
              <a:spcAft>
                <a:spcPts val="0"/>
              </a:spcAft>
              <a:buClr>
                <a:schemeClr val="lt1"/>
              </a:buClr>
              <a:buSzPts val="2800"/>
              <a:buFont typeface="Garamond"/>
              <a:buNone/>
            </a:pPr>
            <a:r>
              <a:rPr lang="en-US" sz="2800" b="1" i="0" u="none">
                <a:solidFill>
                  <a:schemeClr val="lt1"/>
                </a:solidFill>
                <a:latin typeface="Garamond"/>
                <a:ea typeface="Garamond"/>
                <a:cs typeface="Garamond"/>
                <a:sym typeface="Garamond"/>
              </a:rPr>
              <a:t>•   Theoretically all preparations of 1% hydrocortisone ointment should  be identical but in  fact the base used  will be different depending on the manufacturer. It is possible to avoid sensitizers and  to vary the physical appearance of the formulation given  to the patient by using the product of specified manufacturer, or using a base of one's choice as an extempore prescription.</a:t>
            </a:r>
            <a:endParaRPr/>
          </a:p>
        </p:txBody>
      </p:sp>
    </p:spTree>
  </p:cSld>
  <p:clrMapOvr>
    <a:masterClrMapping/>
  </p:clrMapOvr>
  <p:transition>
    <p:push/>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Shape 298"/>
          <p:cNvSpPr txBox="1"/>
          <p:nvPr/>
        </p:nvSpPr>
        <p:spPr>
          <a:xfrm>
            <a:off x="6553200" y="6248400"/>
            <a:ext cx="2133600" cy="4764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lt1"/>
              </a:buClr>
              <a:buSzPts val="1200"/>
              <a:buFont typeface="Arial"/>
              <a:buNone/>
            </a:pPr>
            <a:fld id="{00000000-1234-1234-1234-123412341234}" type="slidenum">
              <a:rPr lang="en-US" sz="1200" b="0" i="0" u="none">
                <a:solidFill>
                  <a:schemeClr val="lt1"/>
                </a:solidFill>
                <a:latin typeface="Arial"/>
                <a:ea typeface="Arial"/>
                <a:cs typeface="Arial"/>
                <a:sym typeface="Arial"/>
              </a:rPr>
              <a:t>27</a:t>
            </a:fld>
            <a:endParaRPr/>
          </a:p>
        </p:txBody>
      </p:sp>
      <p:sp>
        <p:nvSpPr>
          <p:cNvPr id="299" name="Shape 299"/>
          <p:cNvSpPr txBox="1"/>
          <p:nvPr/>
        </p:nvSpPr>
        <p:spPr>
          <a:xfrm>
            <a:off x="228600" y="228600"/>
            <a:ext cx="8763000" cy="5683200"/>
          </a:xfrm>
          <a:prstGeom prst="rect">
            <a:avLst/>
          </a:prstGeom>
          <a:noFill/>
          <a:ln>
            <a:noFill/>
          </a:ln>
        </p:spPr>
        <p:txBody>
          <a:bodyPr spcFirstLastPara="1" wrap="square" lIns="91425" tIns="45700" rIns="91425" bIns="45700" anchor="t" anchorCtr="0">
            <a:spAutoFit/>
          </a:bodyPr>
          <a:lstStyle/>
          <a:p>
            <a:pPr marL="0" marR="0" lvl="0" indent="0" algn="l" rtl="0">
              <a:lnSpc>
                <a:spcPct val="250000"/>
              </a:lnSpc>
              <a:spcBef>
                <a:spcPts val="0"/>
              </a:spcBef>
              <a:spcAft>
                <a:spcPts val="0"/>
              </a:spcAft>
              <a:buClr>
                <a:schemeClr val="lt1"/>
              </a:buClr>
              <a:buSzPts val="3000"/>
              <a:buFont typeface="Garamond"/>
              <a:buNone/>
            </a:pPr>
            <a:r>
              <a:rPr lang="en-US" sz="3000" b="1" i="0" u="none">
                <a:solidFill>
                  <a:schemeClr val="lt1"/>
                </a:solidFill>
                <a:latin typeface="Garamond"/>
                <a:ea typeface="Garamond"/>
                <a:cs typeface="Garamond"/>
                <a:sym typeface="Garamond"/>
              </a:rPr>
              <a:t>•   A drug prescribed  under  its generic name  must be dispensed in  the most economical  way. </a:t>
            </a:r>
            <a:endParaRPr/>
          </a:p>
          <a:p>
            <a:pPr marL="0" marR="0" lvl="0" indent="0" algn="l" rtl="0">
              <a:lnSpc>
                <a:spcPct val="250000"/>
              </a:lnSpc>
              <a:spcBef>
                <a:spcPts val="0"/>
              </a:spcBef>
              <a:spcAft>
                <a:spcPts val="0"/>
              </a:spcAft>
              <a:buClr>
                <a:schemeClr val="lt1"/>
              </a:buClr>
              <a:buSzPts val="3000"/>
              <a:buFont typeface="Arial"/>
              <a:buChar char="•"/>
            </a:pPr>
            <a:r>
              <a:rPr lang="en-US" sz="3000" b="1" i="0" u="none">
                <a:solidFill>
                  <a:schemeClr val="lt1"/>
                </a:solidFill>
                <a:latin typeface="Garamond"/>
                <a:ea typeface="Garamond"/>
                <a:cs typeface="Garamond"/>
                <a:sym typeface="Garamond"/>
              </a:rPr>
              <a:t>When  the proprietary name  is used on the prescription  this specific trademark must be dispensed irrespective of relative cost.</a:t>
            </a:r>
            <a:endParaRPr/>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299">
                                            <p:txEl>
                                              <p:pRg st="0" end="0"/>
                                            </p:txEl>
                                          </p:spTgt>
                                        </p:tgtEl>
                                        <p:attrNameLst>
                                          <p:attrName>style.visibility</p:attrName>
                                        </p:attrNameLst>
                                      </p:cBhvr>
                                      <p:to>
                                        <p:strVal val="visible"/>
                                      </p:to>
                                    </p:set>
                                    <p:anim calcmode="lin" valueType="num">
                                      <p:cBhvr additive="base">
                                        <p:cTn id="7" dur="500"/>
                                        <p:tgtEl>
                                          <p:spTgt spid="29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1" fill="hold" nodeType="clickEffect">
                                  <p:stCondLst>
                                    <p:cond delay="0"/>
                                  </p:stCondLst>
                                  <p:childTnLst>
                                    <p:set>
                                      <p:cBhvr>
                                        <p:cTn id="11" dur="1" fill="hold">
                                          <p:stCondLst>
                                            <p:cond delay="0"/>
                                          </p:stCondLst>
                                        </p:cTn>
                                        <p:tgtEl>
                                          <p:spTgt spid="299">
                                            <p:txEl>
                                              <p:pRg st="1" end="1"/>
                                            </p:txEl>
                                          </p:spTgt>
                                        </p:tgtEl>
                                        <p:attrNameLst>
                                          <p:attrName>style.visibility</p:attrName>
                                        </p:attrNameLst>
                                      </p:cBhvr>
                                      <p:to>
                                        <p:strVal val="visible"/>
                                      </p:to>
                                    </p:set>
                                    <p:anim calcmode="lin" valueType="num">
                                      <p:cBhvr additive="base">
                                        <p:cTn id="12" dur="500"/>
                                        <p:tgtEl>
                                          <p:spTgt spid="299">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Shape 304"/>
          <p:cNvSpPr txBox="1"/>
          <p:nvPr/>
        </p:nvSpPr>
        <p:spPr>
          <a:xfrm>
            <a:off x="6553200" y="6248400"/>
            <a:ext cx="2133600" cy="4764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lt1"/>
              </a:buClr>
              <a:buSzPts val="1200"/>
              <a:buFont typeface="Arial"/>
              <a:buNone/>
            </a:pPr>
            <a:fld id="{00000000-1234-1234-1234-123412341234}" type="slidenum">
              <a:rPr lang="en-US" sz="1200" b="0" i="0" u="none">
                <a:solidFill>
                  <a:schemeClr val="lt1"/>
                </a:solidFill>
                <a:latin typeface="Arial"/>
                <a:ea typeface="Arial"/>
                <a:cs typeface="Arial"/>
                <a:sym typeface="Arial"/>
              </a:rPr>
              <a:t>28</a:t>
            </a:fld>
            <a:endParaRPr/>
          </a:p>
        </p:txBody>
      </p:sp>
      <p:sp>
        <p:nvSpPr>
          <p:cNvPr id="305" name="Shape 305"/>
          <p:cNvSpPr txBox="1"/>
          <p:nvPr/>
        </p:nvSpPr>
        <p:spPr>
          <a:xfrm>
            <a:off x="228600" y="415925"/>
            <a:ext cx="8610600" cy="5908800"/>
          </a:xfrm>
          <a:prstGeom prst="rect">
            <a:avLst/>
          </a:prstGeom>
          <a:noFill/>
          <a:ln>
            <a:noFill/>
          </a:ln>
        </p:spPr>
        <p:txBody>
          <a:bodyPr spcFirstLastPara="1" wrap="square" lIns="91425" tIns="45700" rIns="91425" bIns="45700" anchor="t" anchorCtr="0">
            <a:spAutoFit/>
          </a:bodyPr>
          <a:lstStyle/>
          <a:p>
            <a:pPr marL="363537" marR="0" lvl="0" indent="-363537" algn="l" rtl="0">
              <a:lnSpc>
                <a:spcPct val="150000"/>
              </a:lnSpc>
              <a:spcBef>
                <a:spcPts val="0"/>
              </a:spcBef>
              <a:spcAft>
                <a:spcPts val="0"/>
              </a:spcAft>
              <a:buClr>
                <a:schemeClr val="lt1"/>
              </a:buClr>
              <a:buSzPts val="2800"/>
              <a:buFont typeface="Garamond"/>
              <a:buNone/>
            </a:pPr>
            <a:r>
              <a:rPr lang="en-US" sz="2800" b="1" i="0" u="none">
                <a:solidFill>
                  <a:schemeClr val="lt1"/>
                </a:solidFill>
                <a:latin typeface="Garamond"/>
                <a:ea typeface="Garamond"/>
                <a:cs typeface="Garamond"/>
                <a:sym typeface="Garamond"/>
              </a:rPr>
              <a:t>•   Theoretically all preparations of 1% hydrocortisone ointment should  be identical.</a:t>
            </a:r>
            <a:endParaRPr/>
          </a:p>
          <a:p>
            <a:pPr marL="363537" marR="0" lvl="0" indent="-363537" algn="l" rtl="0">
              <a:lnSpc>
                <a:spcPct val="150000"/>
              </a:lnSpc>
              <a:spcBef>
                <a:spcPts val="0"/>
              </a:spcBef>
              <a:spcAft>
                <a:spcPts val="0"/>
              </a:spcAft>
              <a:buClr>
                <a:schemeClr val="lt1"/>
              </a:buClr>
              <a:buSzPts val="2800"/>
              <a:buFont typeface="Arial"/>
              <a:buChar char="•"/>
            </a:pPr>
            <a:r>
              <a:rPr lang="en-US" sz="2800" b="1" i="0" u="none">
                <a:solidFill>
                  <a:schemeClr val="lt1"/>
                </a:solidFill>
                <a:latin typeface="Garamond"/>
                <a:ea typeface="Garamond"/>
                <a:cs typeface="Garamond"/>
                <a:sym typeface="Garamond"/>
              </a:rPr>
              <a:t>But in  fact the base used  will be different depending on the manufacturer. </a:t>
            </a:r>
            <a:endParaRPr/>
          </a:p>
          <a:p>
            <a:pPr marL="363537" marR="0" lvl="0" indent="-363537" algn="l" rtl="0">
              <a:lnSpc>
                <a:spcPct val="150000"/>
              </a:lnSpc>
              <a:spcBef>
                <a:spcPts val="0"/>
              </a:spcBef>
              <a:spcAft>
                <a:spcPts val="0"/>
              </a:spcAft>
              <a:buClr>
                <a:schemeClr val="lt1"/>
              </a:buClr>
              <a:buSzPts val="2800"/>
              <a:buFont typeface="Arial"/>
              <a:buChar char="•"/>
            </a:pPr>
            <a:r>
              <a:rPr lang="en-US" sz="2800" b="1" i="0" u="none">
                <a:solidFill>
                  <a:schemeClr val="lt1"/>
                </a:solidFill>
                <a:latin typeface="Garamond"/>
                <a:ea typeface="Garamond"/>
                <a:cs typeface="Garamond"/>
                <a:sym typeface="Garamond"/>
              </a:rPr>
              <a:t>It is possible to avoid sensitizers and  to vary the physical appearance of the formulation given  to the patient by using the product of specified manufacturer, or using a base of one's choice as an extempore prescription.</a:t>
            </a:r>
            <a:endParaRPr/>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5">
                                            <p:txEl>
                                              <p:pRg st="0" end="0"/>
                                            </p:txEl>
                                          </p:spTgt>
                                        </p:tgtEl>
                                        <p:attrNameLst>
                                          <p:attrName>style.visibility</p:attrName>
                                        </p:attrNameLst>
                                      </p:cBhvr>
                                      <p:to>
                                        <p:strVal val="visible"/>
                                      </p:to>
                                    </p:set>
                                    <p:animEffect transition="in" filter="fade">
                                      <p:cBhvr>
                                        <p:cTn id="7" dur="500"/>
                                        <p:tgtEl>
                                          <p:spTgt spid="30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5">
                                            <p:txEl>
                                              <p:pRg st="1" end="1"/>
                                            </p:txEl>
                                          </p:spTgt>
                                        </p:tgtEl>
                                        <p:attrNameLst>
                                          <p:attrName>style.visibility</p:attrName>
                                        </p:attrNameLst>
                                      </p:cBhvr>
                                      <p:to>
                                        <p:strVal val="visible"/>
                                      </p:to>
                                    </p:set>
                                    <p:animEffect transition="in" filter="fade">
                                      <p:cBhvr>
                                        <p:cTn id="12" dur="500"/>
                                        <p:tgtEl>
                                          <p:spTgt spid="30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5">
                                            <p:txEl>
                                              <p:pRg st="2" end="2"/>
                                            </p:txEl>
                                          </p:spTgt>
                                        </p:tgtEl>
                                        <p:attrNameLst>
                                          <p:attrName>style.visibility</p:attrName>
                                        </p:attrNameLst>
                                      </p:cBhvr>
                                      <p:to>
                                        <p:strVal val="visible"/>
                                      </p:to>
                                    </p:set>
                                    <p:animEffect transition="in" filter="fade">
                                      <p:cBhvr>
                                        <p:cTn id="17" dur="500"/>
                                        <p:tgtEl>
                                          <p:spTgt spid="30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Shape 310"/>
          <p:cNvSpPr txBox="1"/>
          <p:nvPr/>
        </p:nvSpPr>
        <p:spPr>
          <a:xfrm>
            <a:off x="6553200" y="6248400"/>
            <a:ext cx="2133600" cy="4764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lt1"/>
              </a:buClr>
              <a:buSzPts val="1200"/>
              <a:buFont typeface="Arial"/>
              <a:buNone/>
            </a:pPr>
            <a:fld id="{00000000-1234-1234-1234-123412341234}" type="slidenum">
              <a:rPr lang="en-US" sz="1200" b="0" i="0" u="none">
                <a:solidFill>
                  <a:schemeClr val="lt1"/>
                </a:solidFill>
                <a:latin typeface="Arial"/>
                <a:ea typeface="Arial"/>
                <a:cs typeface="Arial"/>
                <a:sym typeface="Arial"/>
              </a:rPr>
              <a:t>29</a:t>
            </a:fld>
            <a:endParaRPr/>
          </a:p>
        </p:txBody>
      </p:sp>
      <p:sp>
        <p:nvSpPr>
          <p:cNvPr id="311" name="Shape 311"/>
          <p:cNvSpPr txBox="1"/>
          <p:nvPr/>
        </p:nvSpPr>
        <p:spPr>
          <a:xfrm>
            <a:off x="152400" y="914400"/>
            <a:ext cx="8839200" cy="5078400"/>
          </a:xfrm>
          <a:prstGeom prst="rect">
            <a:avLst/>
          </a:prstGeom>
          <a:noFill/>
          <a:ln>
            <a:noFill/>
          </a:ln>
        </p:spPr>
        <p:txBody>
          <a:bodyPr spcFirstLastPara="1" wrap="square" lIns="91425" tIns="45700" rIns="91425" bIns="45700" anchor="t" anchorCtr="0">
            <a:spAutoFit/>
          </a:bodyPr>
          <a:lstStyle/>
          <a:p>
            <a:pPr marL="342900" marR="0" lvl="0" indent="-342900" algn="l" rtl="0">
              <a:lnSpc>
                <a:spcPct val="150000"/>
              </a:lnSpc>
              <a:spcBef>
                <a:spcPts val="0"/>
              </a:spcBef>
              <a:spcAft>
                <a:spcPts val="0"/>
              </a:spcAft>
              <a:buClr>
                <a:srgbClr val="FFFF00"/>
              </a:buClr>
              <a:buSzPts val="2400"/>
              <a:buFont typeface="Noto Sans Symbols"/>
              <a:buChar char="▪"/>
            </a:pPr>
            <a:r>
              <a:rPr lang="en-US" sz="2400" b="1" i="0" u="none">
                <a:solidFill>
                  <a:srgbClr val="FFFF00"/>
                </a:solidFill>
                <a:latin typeface="Garamond"/>
                <a:ea typeface="Garamond"/>
                <a:cs typeface="Garamond"/>
                <a:sym typeface="Garamond"/>
              </a:rPr>
              <a:t>(Pharmaceutical aids): </a:t>
            </a:r>
            <a:r>
              <a:rPr lang="en-US" sz="2400" b="1" i="0" u="none">
                <a:solidFill>
                  <a:schemeClr val="lt1"/>
                </a:solidFill>
                <a:latin typeface="Garamond"/>
                <a:ea typeface="Garamond"/>
                <a:cs typeface="Garamond"/>
                <a:sym typeface="Garamond"/>
              </a:rPr>
              <a:t>these  terms  are  used  for  substances  that bring  specific  drugs  into  contact  with the skin. While   it   is   assumed   that   a specific  drug  has  to  penetrate  into  the skin to act beneficially, it is assumed that the vehicle promotes or at least does  not hamper   this   penetration.  </a:t>
            </a:r>
            <a:endParaRPr/>
          </a:p>
          <a:p>
            <a:pPr marL="342900" marR="0" lvl="0" indent="-342900" algn="l" rtl="0">
              <a:lnSpc>
                <a:spcPct val="150000"/>
              </a:lnSpc>
              <a:spcBef>
                <a:spcPts val="0"/>
              </a:spcBef>
              <a:spcAft>
                <a:spcPts val="0"/>
              </a:spcAft>
              <a:buClr>
                <a:schemeClr val="lt1"/>
              </a:buClr>
              <a:buSzPts val="2400"/>
              <a:buFont typeface="Noto Sans Symbols"/>
              <a:buChar char="▪"/>
            </a:pPr>
            <a:r>
              <a:rPr lang="en-US" sz="2400" b="1" i="0" u="none">
                <a:solidFill>
                  <a:schemeClr val="lt1"/>
                </a:solidFill>
                <a:latin typeface="Garamond"/>
                <a:ea typeface="Garamond"/>
                <a:cs typeface="Garamond"/>
                <a:sym typeface="Garamond"/>
              </a:rPr>
              <a:t>The   vehicle may   also   have   a  beneficial   effect   on diseased skin by possessing cooling, protective, emollient, occlusive or astringent  properties.  These  non  specific effects    are    sometimes  called   </a:t>
            </a:r>
            <a:r>
              <a:rPr lang="en-US" sz="2400" b="1" i="0" u="none">
                <a:solidFill>
                  <a:srgbClr val="FFFF00"/>
                </a:solidFill>
                <a:latin typeface="Garamond"/>
                <a:ea typeface="Garamond"/>
                <a:cs typeface="Garamond"/>
                <a:sym typeface="Garamond"/>
              </a:rPr>
              <a:t>bland effect</a:t>
            </a:r>
            <a:endParaRPr/>
          </a:p>
        </p:txBody>
      </p:sp>
      <p:sp>
        <p:nvSpPr>
          <p:cNvPr id="312" name="Shape 312"/>
          <p:cNvSpPr txBox="1"/>
          <p:nvPr/>
        </p:nvSpPr>
        <p:spPr>
          <a:xfrm>
            <a:off x="2082800" y="304800"/>
            <a:ext cx="4927500" cy="584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00"/>
              </a:buClr>
              <a:buSzPts val="3200"/>
              <a:buFont typeface="Garamond"/>
              <a:buNone/>
            </a:pPr>
            <a:r>
              <a:rPr lang="en-US" sz="3200" b="1" i="0" u="none">
                <a:solidFill>
                  <a:srgbClr val="FFFF00"/>
                </a:solidFill>
                <a:latin typeface="Garamond"/>
                <a:ea typeface="Garamond"/>
                <a:cs typeface="Garamond"/>
                <a:sym typeface="Garamond"/>
              </a:rPr>
              <a:t>4. Vehicle (Ointment base) </a:t>
            </a:r>
            <a:endParaRPr/>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1">
                                            <p:txEl>
                                              <p:pRg st="0" end="0"/>
                                            </p:txEl>
                                          </p:spTgt>
                                        </p:tgtEl>
                                        <p:attrNameLst>
                                          <p:attrName>style.visibility</p:attrName>
                                        </p:attrNameLst>
                                      </p:cBhvr>
                                      <p:to>
                                        <p:strVal val="visible"/>
                                      </p:to>
                                    </p:set>
                                    <p:animEffect transition="in" filter="fade">
                                      <p:cBhvr>
                                        <p:cTn id="7" dur="500"/>
                                        <p:tgtEl>
                                          <p:spTgt spid="3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11">
                                            <p:txEl>
                                              <p:pRg st="1" end="1"/>
                                            </p:txEl>
                                          </p:spTgt>
                                        </p:tgtEl>
                                        <p:attrNameLst>
                                          <p:attrName>style.visibility</p:attrName>
                                        </p:attrNameLst>
                                      </p:cBhvr>
                                      <p:to>
                                        <p:strVal val="visible"/>
                                      </p:to>
                                    </p:set>
                                    <p:animEffect transition="in" filter="fade">
                                      <p:cBhvr>
                                        <p:cTn id="12" dur="500"/>
                                        <p:tgtEl>
                                          <p:spTgt spid="3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Shape 127"/>
          <p:cNvSpPr txBox="1">
            <a:spLocks noGrp="1"/>
          </p:cNvSpPr>
          <p:nvPr>
            <p:ph type="body" idx="1"/>
          </p:nvPr>
        </p:nvSpPr>
        <p:spPr>
          <a:xfrm>
            <a:off x="457200" y="228600"/>
            <a:ext cx="8229600" cy="914400"/>
          </a:xfrm>
          <a:prstGeom prst="rect">
            <a:avLst/>
          </a:prstGeom>
          <a:noFill/>
          <a:ln>
            <a:noFill/>
          </a:ln>
        </p:spPr>
        <p:txBody>
          <a:bodyPr spcFirstLastPara="1" wrap="square" lIns="91425" tIns="45700" rIns="91425" bIns="45700" anchor="t" anchorCtr="0">
            <a:noAutofit/>
          </a:bodyPr>
          <a:lstStyle/>
          <a:p>
            <a:pPr marL="0" marR="0" lvl="0" indent="0" algn="ctr" rtl="0">
              <a:lnSpc>
                <a:spcPct val="150000"/>
              </a:lnSpc>
              <a:spcBef>
                <a:spcPts val="0"/>
              </a:spcBef>
              <a:spcAft>
                <a:spcPts val="0"/>
              </a:spcAft>
              <a:buClr>
                <a:schemeClr val="hlink"/>
              </a:buClr>
              <a:buSzPts val="2240"/>
              <a:buFont typeface="Noto Sans Symbols"/>
              <a:buNone/>
            </a:pPr>
            <a:r>
              <a:rPr lang="en-US" sz="3200" b="1" i="0" u="none" strike="noStrike" cap="none">
                <a:solidFill>
                  <a:srgbClr val="FFFF00"/>
                </a:solidFill>
                <a:effectLst>
                  <a:outerShdw blurRad="38100" dist="38100" dir="2700000" algn="tl">
                    <a:srgbClr val="000000"/>
                  </a:outerShdw>
                </a:effectLst>
                <a:latin typeface="Garamond"/>
                <a:ea typeface="Garamond"/>
                <a:cs typeface="Garamond"/>
                <a:sym typeface="Garamond"/>
              </a:rPr>
              <a:t>Background</a:t>
            </a:r>
            <a:endParaRPr/>
          </a:p>
        </p:txBody>
      </p:sp>
      <p:sp>
        <p:nvSpPr>
          <p:cNvPr id="128" name="Shape 128"/>
          <p:cNvSpPr txBox="1"/>
          <p:nvPr/>
        </p:nvSpPr>
        <p:spPr>
          <a:xfrm>
            <a:off x="6553200" y="6248400"/>
            <a:ext cx="2133600" cy="4764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lt1"/>
              </a:buClr>
              <a:buSzPts val="1200"/>
              <a:buFont typeface="Arial"/>
              <a:buNone/>
            </a:pPr>
            <a:fld id="{00000000-1234-1234-1234-123412341234}" type="slidenum">
              <a:rPr lang="en-US" sz="1200" b="0" i="0" u="none">
                <a:solidFill>
                  <a:schemeClr val="lt1"/>
                </a:solidFill>
                <a:latin typeface="Arial"/>
                <a:ea typeface="Arial"/>
                <a:cs typeface="Arial"/>
                <a:sym typeface="Arial"/>
              </a:rPr>
              <a:t>3</a:t>
            </a:fld>
            <a:endParaRPr/>
          </a:p>
        </p:txBody>
      </p:sp>
      <p:sp>
        <p:nvSpPr>
          <p:cNvPr id="129" name="Shape 129"/>
          <p:cNvSpPr txBox="1"/>
          <p:nvPr/>
        </p:nvSpPr>
        <p:spPr>
          <a:xfrm>
            <a:off x="-76200" y="990600"/>
            <a:ext cx="8991600" cy="5262600"/>
          </a:xfrm>
          <a:prstGeom prst="rect">
            <a:avLst/>
          </a:prstGeom>
          <a:noFill/>
          <a:ln>
            <a:noFill/>
          </a:ln>
        </p:spPr>
        <p:txBody>
          <a:bodyPr spcFirstLastPara="1" wrap="square" lIns="91425" tIns="45700" rIns="91425" bIns="45700" anchor="t" anchorCtr="0">
            <a:spAutoFit/>
          </a:bodyPr>
          <a:lstStyle/>
          <a:p>
            <a:pPr marL="457200" marR="0" lvl="0" indent="-457200" algn="l" rtl="0">
              <a:lnSpc>
                <a:spcPct val="150000"/>
              </a:lnSpc>
              <a:spcBef>
                <a:spcPts val="0"/>
              </a:spcBef>
              <a:spcAft>
                <a:spcPts val="0"/>
              </a:spcAft>
              <a:buClr>
                <a:srgbClr val="FFFF00"/>
              </a:buClr>
              <a:buSzPts val="2800"/>
              <a:buFont typeface="Noto Sans Symbols"/>
              <a:buChar char="❑"/>
            </a:pPr>
            <a:r>
              <a:rPr lang="en-US" sz="2800" b="1" i="0" u="none">
                <a:solidFill>
                  <a:schemeClr val="lt1"/>
                </a:solidFill>
                <a:latin typeface="Garamond"/>
                <a:ea typeface="Garamond"/>
                <a:cs typeface="Garamond"/>
                <a:sym typeface="Garamond"/>
              </a:rPr>
              <a:t>The subject of topical dermatologic therapy is of major  concern  to  every  dermatologist. </a:t>
            </a:r>
            <a:endParaRPr/>
          </a:p>
          <a:p>
            <a:pPr marL="457200" marR="0" lvl="0" indent="-457200" algn="l" rtl="0">
              <a:lnSpc>
                <a:spcPct val="150000"/>
              </a:lnSpc>
              <a:spcBef>
                <a:spcPts val="0"/>
              </a:spcBef>
              <a:spcAft>
                <a:spcPts val="0"/>
              </a:spcAft>
              <a:buClr>
                <a:srgbClr val="FFFF00"/>
              </a:buClr>
              <a:buSzPts val="2800"/>
              <a:buFont typeface="Noto Sans Symbols"/>
              <a:buChar char="❑"/>
            </a:pPr>
            <a:r>
              <a:rPr lang="en-US" sz="2800" b="1" i="0" u="none">
                <a:solidFill>
                  <a:schemeClr val="lt1"/>
                </a:solidFill>
                <a:latin typeface="Garamond"/>
                <a:ea typeface="Garamond"/>
                <a:cs typeface="Garamond"/>
                <a:sym typeface="Garamond"/>
              </a:rPr>
              <a:t>The last decades leave observed  a significant  shift in prescribing habits. </a:t>
            </a:r>
            <a:endParaRPr/>
          </a:p>
          <a:p>
            <a:pPr marL="457200" marR="0" lvl="0" indent="-457200" algn="l" rtl="0">
              <a:lnSpc>
                <a:spcPct val="150000"/>
              </a:lnSpc>
              <a:spcBef>
                <a:spcPts val="0"/>
              </a:spcBef>
              <a:spcAft>
                <a:spcPts val="0"/>
              </a:spcAft>
              <a:buClr>
                <a:srgbClr val="FFFF00"/>
              </a:buClr>
              <a:buSzPts val="2800"/>
              <a:buFont typeface="Noto Sans Symbols"/>
              <a:buChar char="❑"/>
            </a:pPr>
            <a:r>
              <a:rPr lang="en-US" sz="2800" b="1" i="0" u="none">
                <a:solidFill>
                  <a:schemeClr val="lt1"/>
                </a:solidFill>
                <a:latin typeface="Garamond"/>
                <a:ea typeface="Garamond"/>
                <a:cs typeface="Garamond"/>
                <a:sym typeface="Garamond"/>
              </a:rPr>
              <a:t>This is in part  a result of the ready availability of widely advertised brand-named preparations, particularly of those containing corticosteroids alone  or  in  combination  with   antibiotics   or antifungals.</a:t>
            </a:r>
            <a:endParaRPr/>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9">
                                            <p:txEl>
                                              <p:pRg st="0" end="0"/>
                                            </p:txEl>
                                          </p:spTgt>
                                        </p:tgtEl>
                                        <p:attrNameLst>
                                          <p:attrName>style.visibility</p:attrName>
                                        </p:attrNameLst>
                                      </p:cBhvr>
                                      <p:to>
                                        <p:strVal val="visible"/>
                                      </p:to>
                                    </p:set>
                                    <p:animEffect transition="in" filter="fade">
                                      <p:cBhvr>
                                        <p:cTn id="7" dur="1000"/>
                                        <p:tgtEl>
                                          <p:spTgt spid="129">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29">
                                            <p:txEl>
                                              <p:pRg st="1" end="1"/>
                                            </p:txEl>
                                          </p:spTgt>
                                        </p:tgtEl>
                                        <p:attrNameLst>
                                          <p:attrName>style.visibility</p:attrName>
                                        </p:attrNameLst>
                                      </p:cBhvr>
                                      <p:to>
                                        <p:strVal val="visible"/>
                                      </p:to>
                                    </p:set>
                                    <p:animEffect transition="in" filter="fade">
                                      <p:cBhvr>
                                        <p:cTn id="10" dur="1000"/>
                                        <p:tgtEl>
                                          <p:spTgt spid="129">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29">
                                            <p:txEl>
                                              <p:pRg st="2" end="2"/>
                                            </p:txEl>
                                          </p:spTgt>
                                        </p:tgtEl>
                                        <p:attrNameLst>
                                          <p:attrName>style.visibility</p:attrName>
                                        </p:attrNameLst>
                                      </p:cBhvr>
                                      <p:to>
                                        <p:strVal val="visible"/>
                                      </p:to>
                                    </p:set>
                                    <p:animEffect transition="in" filter="fade">
                                      <p:cBhvr>
                                        <p:cTn id="13" dur="1000"/>
                                        <p:tgtEl>
                                          <p:spTgt spid="12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Shape 318"/>
          <p:cNvSpPr txBox="1"/>
          <p:nvPr/>
        </p:nvSpPr>
        <p:spPr>
          <a:xfrm>
            <a:off x="6553200" y="6248400"/>
            <a:ext cx="2133600" cy="4764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lt1"/>
              </a:buClr>
              <a:buSzPts val="1200"/>
              <a:buFont typeface="Arial"/>
              <a:buNone/>
            </a:pPr>
            <a:fld id="{00000000-1234-1234-1234-123412341234}" type="slidenum">
              <a:rPr lang="en-US" sz="1200" b="0" i="0" u="none">
                <a:solidFill>
                  <a:schemeClr val="lt1"/>
                </a:solidFill>
                <a:latin typeface="Arial"/>
                <a:ea typeface="Arial"/>
                <a:cs typeface="Arial"/>
                <a:sym typeface="Arial"/>
              </a:rPr>
              <a:t>30</a:t>
            </a:fld>
            <a:endParaRPr/>
          </a:p>
        </p:txBody>
      </p:sp>
      <p:sp>
        <p:nvSpPr>
          <p:cNvPr id="319" name="Shape 319"/>
          <p:cNvSpPr txBox="1"/>
          <p:nvPr/>
        </p:nvSpPr>
        <p:spPr>
          <a:xfrm>
            <a:off x="231775" y="0"/>
            <a:ext cx="8912100" cy="6616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00"/>
              </a:buClr>
              <a:buSzPts val="3200"/>
              <a:buFont typeface="Garamond"/>
              <a:buNone/>
            </a:pPr>
            <a:r>
              <a:rPr lang="en-US" sz="3200" b="1" i="0" u="none">
                <a:solidFill>
                  <a:srgbClr val="FFFF00"/>
                </a:solidFill>
                <a:latin typeface="Garamond"/>
                <a:ea typeface="Garamond"/>
                <a:cs typeface="Garamond"/>
                <a:sym typeface="Garamond"/>
              </a:rPr>
              <a:t>Vehicles may be</a:t>
            </a:r>
            <a:endParaRPr/>
          </a:p>
          <a:p>
            <a:pPr marL="0" marR="0" lvl="0" indent="0" algn="l" rtl="0">
              <a:lnSpc>
                <a:spcPct val="100000"/>
              </a:lnSpc>
              <a:spcBef>
                <a:spcPts val="0"/>
              </a:spcBef>
              <a:spcAft>
                <a:spcPts val="0"/>
              </a:spcAft>
              <a:buClr>
                <a:srgbClr val="FFFF00"/>
              </a:buClr>
              <a:buSzPts val="2800"/>
              <a:buFont typeface="Garamond"/>
              <a:buNone/>
            </a:pPr>
            <a:r>
              <a:rPr lang="en-US" sz="2800" b="1" i="0" u="none">
                <a:solidFill>
                  <a:srgbClr val="FFFF00"/>
                </a:solidFill>
                <a:latin typeface="Garamond"/>
                <a:ea typeface="Garamond"/>
                <a:cs typeface="Garamond"/>
                <a:sym typeface="Garamond"/>
              </a:rPr>
              <a:t>1.   Monophasic:</a:t>
            </a:r>
            <a:endParaRPr/>
          </a:p>
          <a:p>
            <a:pPr marL="0" marR="0" lvl="0" indent="0" algn="l" rtl="0">
              <a:lnSpc>
                <a:spcPct val="100000"/>
              </a:lnSpc>
              <a:spcBef>
                <a:spcPts val="0"/>
              </a:spcBef>
              <a:spcAft>
                <a:spcPts val="0"/>
              </a:spcAft>
              <a:buClr>
                <a:schemeClr val="lt1"/>
              </a:buClr>
              <a:buSzPts val="2800"/>
              <a:buFont typeface="Garamond"/>
              <a:buChar char="-"/>
            </a:pPr>
            <a:r>
              <a:rPr lang="en-US" sz="2800" b="1" i="0" u="none">
                <a:solidFill>
                  <a:schemeClr val="lt1"/>
                </a:solidFill>
                <a:latin typeface="Garamond"/>
                <a:ea typeface="Garamond"/>
                <a:cs typeface="Garamond"/>
                <a:sym typeface="Garamond"/>
              </a:rPr>
              <a:t>Powders</a:t>
            </a:r>
            <a:endParaRPr/>
          </a:p>
          <a:p>
            <a:pPr marL="0" marR="0" lvl="0" indent="0" algn="l" rtl="0">
              <a:lnSpc>
                <a:spcPct val="100000"/>
              </a:lnSpc>
              <a:spcBef>
                <a:spcPts val="0"/>
              </a:spcBef>
              <a:spcAft>
                <a:spcPts val="0"/>
              </a:spcAft>
              <a:buClr>
                <a:schemeClr val="lt1"/>
              </a:buClr>
              <a:buSzPts val="2800"/>
              <a:buFont typeface="Garamond"/>
              <a:buChar char="-"/>
            </a:pPr>
            <a:r>
              <a:rPr lang="en-US" sz="2800" b="1" i="0" u="none">
                <a:solidFill>
                  <a:schemeClr val="lt1"/>
                </a:solidFill>
                <a:latin typeface="Garamond"/>
                <a:ea typeface="Garamond"/>
                <a:cs typeface="Garamond"/>
                <a:sym typeface="Garamond"/>
              </a:rPr>
              <a:t>Liquids and  gels</a:t>
            </a:r>
            <a:endParaRPr/>
          </a:p>
          <a:p>
            <a:pPr marL="0" marR="0" lvl="0" indent="0" algn="l" rtl="0">
              <a:lnSpc>
                <a:spcPct val="100000"/>
              </a:lnSpc>
              <a:spcBef>
                <a:spcPts val="0"/>
              </a:spcBef>
              <a:spcAft>
                <a:spcPts val="0"/>
              </a:spcAft>
              <a:buClr>
                <a:schemeClr val="lt1"/>
              </a:buClr>
              <a:buSzPts val="2800"/>
              <a:buFont typeface="Garamond"/>
              <a:buChar char="-"/>
            </a:pPr>
            <a:r>
              <a:rPr lang="en-US" sz="2800" b="1" i="0" u="none">
                <a:solidFill>
                  <a:schemeClr val="lt1"/>
                </a:solidFill>
                <a:latin typeface="Garamond"/>
                <a:ea typeface="Garamond"/>
                <a:cs typeface="Garamond"/>
                <a:sym typeface="Garamond"/>
              </a:rPr>
              <a:t>Greases</a:t>
            </a:r>
            <a:endParaRPr/>
          </a:p>
          <a:p>
            <a:pPr marL="0" marR="0" lvl="0" indent="0" algn="l" rtl="0">
              <a:lnSpc>
                <a:spcPct val="100000"/>
              </a:lnSpc>
              <a:spcBef>
                <a:spcPts val="0"/>
              </a:spcBef>
              <a:spcAft>
                <a:spcPts val="0"/>
              </a:spcAft>
              <a:buClr>
                <a:schemeClr val="lt1"/>
              </a:buClr>
              <a:buSzPts val="2800"/>
              <a:buFont typeface="Garamond"/>
              <a:buNone/>
            </a:pPr>
            <a:endParaRPr sz="2800" b="1" i="0" u="none">
              <a:solidFill>
                <a:schemeClr val="lt1"/>
              </a:solidFill>
              <a:latin typeface="Garamond"/>
              <a:ea typeface="Garamond"/>
              <a:cs typeface="Garamond"/>
              <a:sym typeface="Garamond"/>
            </a:endParaRPr>
          </a:p>
          <a:p>
            <a:pPr marL="0" marR="0" lvl="0" indent="0" algn="l" rtl="0">
              <a:lnSpc>
                <a:spcPct val="100000"/>
              </a:lnSpc>
              <a:spcBef>
                <a:spcPts val="0"/>
              </a:spcBef>
              <a:spcAft>
                <a:spcPts val="0"/>
              </a:spcAft>
              <a:buClr>
                <a:srgbClr val="FFFF00"/>
              </a:buClr>
              <a:buSzPts val="2800"/>
              <a:buFont typeface="Garamond"/>
              <a:buNone/>
            </a:pPr>
            <a:r>
              <a:rPr lang="en-US" sz="2800" b="1" i="0" u="none">
                <a:solidFill>
                  <a:srgbClr val="FFFF00"/>
                </a:solidFill>
                <a:latin typeface="Garamond"/>
                <a:ea typeface="Garamond"/>
                <a:cs typeface="Garamond"/>
                <a:sym typeface="Garamond"/>
              </a:rPr>
              <a:t>2.  Biphasic:</a:t>
            </a:r>
            <a:endParaRPr/>
          </a:p>
          <a:p>
            <a:pPr marL="0" marR="0" lvl="0" indent="0" algn="l" rtl="0">
              <a:lnSpc>
                <a:spcPct val="100000"/>
              </a:lnSpc>
              <a:spcBef>
                <a:spcPts val="0"/>
              </a:spcBef>
              <a:spcAft>
                <a:spcPts val="0"/>
              </a:spcAft>
              <a:buClr>
                <a:schemeClr val="lt1"/>
              </a:buClr>
              <a:buSzPts val="2800"/>
              <a:buFont typeface="Garamond"/>
              <a:buNone/>
            </a:pPr>
            <a:r>
              <a:rPr lang="en-US" sz="2800" b="1" i="0" u="none">
                <a:solidFill>
                  <a:schemeClr val="lt1"/>
                </a:solidFill>
                <a:latin typeface="Garamond"/>
                <a:ea typeface="Garamond"/>
                <a:cs typeface="Garamond"/>
                <a:sym typeface="Garamond"/>
              </a:rPr>
              <a:t>-  Creams</a:t>
            </a:r>
            <a:endParaRPr/>
          </a:p>
          <a:p>
            <a:pPr marL="0" marR="0" lvl="0" indent="0" algn="l" rtl="0">
              <a:lnSpc>
                <a:spcPct val="100000"/>
              </a:lnSpc>
              <a:spcBef>
                <a:spcPts val="0"/>
              </a:spcBef>
              <a:spcAft>
                <a:spcPts val="0"/>
              </a:spcAft>
              <a:buClr>
                <a:schemeClr val="lt1"/>
              </a:buClr>
              <a:buSzPts val="2800"/>
              <a:buFont typeface="Garamond"/>
              <a:buNone/>
            </a:pPr>
            <a:r>
              <a:rPr lang="en-US" sz="2800" b="1" i="0" u="none">
                <a:solidFill>
                  <a:schemeClr val="lt1"/>
                </a:solidFill>
                <a:latin typeface="Garamond"/>
                <a:ea typeface="Garamond"/>
                <a:cs typeface="Garamond"/>
                <a:sym typeface="Garamond"/>
              </a:rPr>
              <a:t>         			O/W (vanishing cream) (Milk)</a:t>
            </a:r>
            <a:endParaRPr/>
          </a:p>
          <a:p>
            <a:pPr marL="0" marR="0" lvl="0" indent="0" algn="l" rtl="0">
              <a:lnSpc>
                <a:spcPct val="100000"/>
              </a:lnSpc>
              <a:spcBef>
                <a:spcPts val="0"/>
              </a:spcBef>
              <a:spcAft>
                <a:spcPts val="0"/>
              </a:spcAft>
              <a:buClr>
                <a:schemeClr val="lt1"/>
              </a:buClr>
              <a:buSzPts val="2800"/>
              <a:buFont typeface="Garamond"/>
              <a:buNone/>
            </a:pPr>
            <a:r>
              <a:rPr lang="en-US" sz="2800" b="1" i="0" u="none">
                <a:solidFill>
                  <a:schemeClr val="lt1"/>
                </a:solidFill>
                <a:latin typeface="Garamond"/>
                <a:ea typeface="Garamond"/>
                <a:cs typeface="Garamond"/>
                <a:sym typeface="Garamond"/>
              </a:rPr>
              <a:t>          			W/O (cold  cream) (Butter)</a:t>
            </a:r>
            <a:endParaRPr/>
          </a:p>
          <a:p>
            <a:pPr marL="0" marR="0" lvl="0" indent="0" algn="l" rtl="0">
              <a:lnSpc>
                <a:spcPct val="100000"/>
              </a:lnSpc>
              <a:spcBef>
                <a:spcPts val="0"/>
              </a:spcBef>
              <a:spcAft>
                <a:spcPts val="0"/>
              </a:spcAft>
              <a:buClr>
                <a:schemeClr val="lt1"/>
              </a:buClr>
              <a:buSzPts val="2800"/>
              <a:buFont typeface="Garamond"/>
              <a:buNone/>
            </a:pPr>
            <a:r>
              <a:rPr lang="en-US" sz="2800" b="1" i="0" u="none">
                <a:solidFill>
                  <a:schemeClr val="lt1"/>
                </a:solidFill>
                <a:latin typeface="Garamond"/>
                <a:ea typeface="Garamond"/>
                <a:cs typeface="Garamond"/>
                <a:sym typeface="Garamond"/>
              </a:rPr>
              <a:t>-  Greasy pastes</a:t>
            </a:r>
            <a:endParaRPr/>
          </a:p>
          <a:p>
            <a:pPr marL="0" marR="0" lvl="0" indent="0" algn="l" rtl="0">
              <a:lnSpc>
                <a:spcPct val="100000"/>
              </a:lnSpc>
              <a:spcBef>
                <a:spcPts val="0"/>
              </a:spcBef>
              <a:spcAft>
                <a:spcPts val="0"/>
              </a:spcAft>
              <a:buClr>
                <a:schemeClr val="lt1"/>
              </a:buClr>
              <a:buSzPts val="2800"/>
              <a:buFont typeface="Garamond"/>
              <a:buChar char="-"/>
            </a:pPr>
            <a:r>
              <a:rPr lang="en-US" sz="2800" b="1" i="0" u="none">
                <a:solidFill>
                  <a:schemeClr val="lt1"/>
                </a:solidFill>
                <a:latin typeface="Garamond"/>
                <a:ea typeface="Garamond"/>
                <a:cs typeface="Garamond"/>
                <a:sym typeface="Garamond"/>
              </a:rPr>
              <a:t>Shake  lotions and  drying pastes</a:t>
            </a:r>
            <a:endParaRPr/>
          </a:p>
          <a:p>
            <a:pPr marL="0" marR="0" lvl="0" indent="177800" algn="l" rtl="0">
              <a:lnSpc>
                <a:spcPct val="100000"/>
              </a:lnSpc>
              <a:spcBef>
                <a:spcPts val="0"/>
              </a:spcBef>
              <a:spcAft>
                <a:spcPts val="0"/>
              </a:spcAft>
              <a:buClr>
                <a:schemeClr val="lt1"/>
              </a:buClr>
              <a:buSzPts val="2800"/>
              <a:buFont typeface="Garamond"/>
              <a:buNone/>
            </a:pPr>
            <a:endParaRPr sz="2800" b="1" i="0" u="none">
              <a:solidFill>
                <a:schemeClr val="lt1"/>
              </a:solidFill>
              <a:latin typeface="Garamond"/>
              <a:ea typeface="Garamond"/>
              <a:cs typeface="Garamond"/>
              <a:sym typeface="Garamond"/>
            </a:endParaRPr>
          </a:p>
          <a:p>
            <a:pPr marL="0" marR="0" lvl="0" indent="0" algn="l" rtl="0">
              <a:lnSpc>
                <a:spcPct val="100000"/>
              </a:lnSpc>
              <a:spcBef>
                <a:spcPts val="0"/>
              </a:spcBef>
              <a:spcAft>
                <a:spcPts val="0"/>
              </a:spcAft>
              <a:buClr>
                <a:srgbClr val="FFFF00"/>
              </a:buClr>
              <a:buSzPts val="2800"/>
              <a:buFont typeface="Garamond"/>
              <a:buNone/>
            </a:pPr>
            <a:r>
              <a:rPr lang="en-US" sz="2800" b="1" i="0" u="none">
                <a:solidFill>
                  <a:srgbClr val="FFFF00"/>
                </a:solidFill>
                <a:latin typeface="Garamond"/>
                <a:ea typeface="Garamond"/>
                <a:cs typeface="Garamond"/>
                <a:sym typeface="Garamond"/>
              </a:rPr>
              <a:t>3.   Triphasic</a:t>
            </a:r>
            <a:endParaRPr/>
          </a:p>
          <a:p>
            <a:pPr marL="0" marR="0" lvl="0" indent="0" algn="l" rtl="0">
              <a:lnSpc>
                <a:spcPct val="100000"/>
              </a:lnSpc>
              <a:spcBef>
                <a:spcPts val="0"/>
              </a:spcBef>
              <a:spcAft>
                <a:spcPts val="0"/>
              </a:spcAft>
              <a:buClr>
                <a:schemeClr val="lt1"/>
              </a:buClr>
              <a:buSzPts val="2800"/>
              <a:buFont typeface="Garamond"/>
              <a:buNone/>
            </a:pPr>
            <a:r>
              <a:rPr lang="en-US" sz="2800" b="1" i="0" u="none">
                <a:solidFill>
                  <a:schemeClr val="lt1"/>
                </a:solidFill>
                <a:latin typeface="Garamond"/>
                <a:ea typeface="Garamond"/>
                <a:cs typeface="Garamond"/>
                <a:sym typeface="Garamond"/>
              </a:rPr>
              <a:t>-  Cooling pastes and  cream  pastes</a:t>
            </a:r>
            <a:endParaRPr/>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9">
                                            <p:txEl>
                                              <p:pRg st="0" end="0"/>
                                            </p:txEl>
                                          </p:spTgt>
                                        </p:tgtEl>
                                        <p:attrNameLst>
                                          <p:attrName>style.visibility</p:attrName>
                                        </p:attrNameLst>
                                      </p:cBhvr>
                                      <p:to>
                                        <p:strVal val="visible"/>
                                      </p:to>
                                    </p:set>
                                    <p:animEffect transition="in" filter="fade">
                                      <p:cBhvr>
                                        <p:cTn id="7" dur="1000"/>
                                        <p:tgtEl>
                                          <p:spTgt spid="3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19">
                                            <p:txEl>
                                              <p:pRg st="1" end="1"/>
                                            </p:txEl>
                                          </p:spTgt>
                                        </p:tgtEl>
                                        <p:attrNameLst>
                                          <p:attrName>style.visibility</p:attrName>
                                        </p:attrNameLst>
                                      </p:cBhvr>
                                      <p:to>
                                        <p:strVal val="visible"/>
                                      </p:to>
                                    </p:set>
                                    <p:animEffect transition="in" filter="fade">
                                      <p:cBhvr>
                                        <p:cTn id="12" dur="1000"/>
                                        <p:tgtEl>
                                          <p:spTgt spid="3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19">
                                            <p:txEl>
                                              <p:pRg st="2" end="2"/>
                                            </p:txEl>
                                          </p:spTgt>
                                        </p:tgtEl>
                                        <p:attrNameLst>
                                          <p:attrName>style.visibility</p:attrName>
                                        </p:attrNameLst>
                                      </p:cBhvr>
                                      <p:to>
                                        <p:strVal val="visible"/>
                                      </p:to>
                                    </p:set>
                                    <p:animEffect transition="in" filter="fade">
                                      <p:cBhvr>
                                        <p:cTn id="17" dur="1000"/>
                                        <p:tgtEl>
                                          <p:spTgt spid="3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19">
                                            <p:txEl>
                                              <p:pRg st="3" end="3"/>
                                            </p:txEl>
                                          </p:spTgt>
                                        </p:tgtEl>
                                        <p:attrNameLst>
                                          <p:attrName>style.visibility</p:attrName>
                                        </p:attrNameLst>
                                      </p:cBhvr>
                                      <p:to>
                                        <p:strVal val="visible"/>
                                      </p:to>
                                    </p:set>
                                    <p:animEffect transition="in" filter="fade">
                                      <p:cBhvr>
                                        <p:cTn id="22" dur="1000"/>
                                        <p:tgtEl>
                                          <p:spTgt spid="31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19">
                                            <p:txEl>
                                              <p:pRg st="4" end="4"/>
                                            </p:txEl>
                                          </p:spTgt>
                                        </p:tgtEl>
                                        <p:attrNameLst>
                                          <p:attrName>style.visibility</p:attrName>
                                        </p:attrNameLst>
                                      </p:cBhvr>
                                      <p:to>
                                        <p:strVal val="visible"/>
                                      </p:to>
                                    </p:set>
                                    <p:animEffect transition="in" filter="fade">
                                      <p:cBhvr>
                                        <p:cTn id="27" dur="1000"/>
                                        <p:tgtEl>
                                          <p:spTgt spid="31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19">
                                            <p:txEl>
                                              <p:pRg st="5" end="5"/>
                                            </p:txEl>
                                          </p:spTgt>
                                        </p:tgtEl>
                                        <p:attrNameLst>
                                          <p:attrName>style.visibility</p:attrName>
                                        </p:attrNameLst>
                                      </p:cBhvr>
                                      <p:to>
                                        <p:strVal val="visible"/>
                                      </p:to>
                                    </p:set>
                                    <p:animEffect transition="in" filter="fade">
                                      <p:cBhvr>
                                        <p:cTn id="32" dur="1000"/>
                                        <p:tgtEl>
                                          <p:spTgt spid="31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19">
                                            <p:txEl>
                                              <p:pRg st="6" end="6"/>
                                            </p:txEl>
                                          </p:spTgt>
                                        </p:tgtEl>
                                        <p:attrNameLst>
                                          <p:attrName>style.visibility</p:attrName>
                                        </p:attrNameLst>
                                      </p:cBhvr>
                                      <p:to>
                                        <p:strVal val="visible"/>
                                      </p:to>
                                    </p:set>
                                    <p:animEffect transition="in" filter="fade">
                                      <p:cBhvr>
                                        <p:cTn id="37" dur="1000"/>
                                        <p:tgtEl>
                                          <p:spTgt spid="319">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19">
                                            <p:txEl>
                                              <p:pRg st="7" end="7"/>
                                            </p:txEl>
                                          </p:spTgt>
                                        </p:tgtEl>
                                        <p:attrNameLst>
                                          <p:attrName>style.visibility</p:attrName>
                                        </p:attrNameLst>
                                      </p:cBhvr>
                                      <p:to>
                                        <p:strVal val="visible"/>
                                      </p:to>
                                    </p:set>
                                    <p:animEffect transition="in" filter="fade">
                                      <p:cBhvr>
                                        <p:cTn id="42" dur="1000"/>
                                        <p:tgtEl>
                                          <p:spTgt spid="319">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19">
                                            <p:txEl>
                                              <p:pRg st="8" end="8"/>
                                            </p:txEl>
                                          </p:spTgt>
                                        </p:tgtEl>
                                        <p:attrNameLst>
                                          <p:attrName>style.visibility</p:attrName>
                                        </p:attrNameLst>
                                      </p:cBhvr>
                                      <p:to>
                                        <p:strVal val="visible"/>
                                      </p:to>
                                    </p:set>
                                    <p:animEffect transition="in" filter="fade">
                                      <p:cBhvr>
                                        <p:cTn id="47" dur="1000"/>
                                        <p:tgtEl>
                                          <p:spTgt spid="319">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19">
                                            <p:txEl>
                                              <p:pRg st="9" end="9"/>
                                            </p:txEl>
                                          </p:spTgt>
                                        </p:tgtEl>
                                        <p:attrNameLst>
                                          <p:attrName>style.visibility</p:attrName>
                                        </p:attrNameLst>
                                      </p:cBhvr>
                                      <p:to>
                                        <p:strVal val="visible"/>
                                      </p:to>
                                    </p:set>
                                    <p:animEffect transition="in" filter="fade">
                                      <p:cBhvr>
                                        <p:cTn id="52" dur="1000"/>
                                        <p:tgtEl>
                                          <p:spTgt spid="319">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19">
                                            <p:txEl>
                                              <p:pRg st="10" end="10"/>
                                            </p:txEl>
                                          </p:spTgt>
                                        </p:tgtEl>
                                        <p:attrNameLst>
                                          <p:attrName>style.visibility</p:attrName>
                                        </p:attrNameLst>
                                      </p:cBhvr>
                                      <p:to>
                                        <p:strVal val="visible"/>
                                      </p:to>
                                    </p:set>
                                    <p:animEffect transition="in" filter="fade">
                                      <p:cBhvr>
                                        <p:cTn id="57" dur="1000"/>
                                        <p:tgtEl>
                                          <p:spTgt spid="319">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319">
                                            <p:txEl>
                                              <p:pRg st="11" end="11"/>
                                            </p:txEl>
                                          </p:spTgt>
                                        </p:tgtEl>
                                        <p:attrNameLst>
                                          <p:attrName>style.visibility</p:attrName>
                                        </p:attrNameLst>
                                      </p:cBhvr>
                                      <p:to>
                                        <p:strVal val="visible"/>
                                      </p:to>
                                    </p:set>
                                    <p:animEffect transition="in" filter="fade">
                                      <p:cBhvr>
                                        <p:cTn id="62" dur="1000"/>
                                        <p:tgtEl>
                                          <p:spTgt spid="319">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319">
                                            <p:txEl>
                                              <p:pRg st="12" end="12"/>
                                            </p:txEl>
                                          </p:spTgt>
                                        </p:tgtEl>
                                        <p:attrNameLst>
                                          <p:attrName>style.visibility</p:attrName>
                                        </p:attrNameLst>
                                      </p:cBhvr>
                                      <p:to>
                                        <p:strVal val="visible"/>
                                      </p:to>
                                    </p:set>
                                    <p:animEffect transition="in" filter="fade">
                                      <p:cBhvr>
                                        <p:cTn id="67" dur="1000"/>
                                        <p:tgtEl>
                                          <p:spTgt spid="319">
                                            <p:txEl>
                                              <p:pRg st="12" end="1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319">
                                            <p:txEl>
                                              <p:pRg st="13" end="13"/>
                                            </p:txEl>
                                          </p:spTgt>
                                        </p:tgtEl>
                                        <p:attrNameLst>
                                          <p:attrName>style.visibility</p:attrName>
                                        </p:attrNameLst>
                                      </p:cBhvr>
                                      <p:to>
                                        <p:strVal val="visible"/>
                                      </p:to>
                                    </p:set>
                                    <p:animEffect transition="in" filter="fade">
                                      <p:cBhvr>
                                        <p:cTn id="72" dur="1000"/>
                                        <p:tgtEl>
                                          <p:spTgt spid="319">
                                            <p:txEl>
                                              <p:pRg st="13" end="13"/>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319">
                                            <p:txEl>
                                              <p:pRg st="14" end="14"/>
                                            </p:txEl>
                                          </p:spTgt>
                                        </p:tgtEl>
                                        <p:attrNameLst>
                                          <p:attrName>style.visibility</p:attrName>
                                        </p:attrNameLst>
                                      </p:cBhvr>
                                      <p:to>
                                        <p:strVal val="visible"/>
                                      </p:to>
                                    </p:set>
                                    <p:animEffect transition="in" filter="fade">
                                      <p:cBhvr>
                                        <p:cTn id="77" dur="1000"/>
                                        <p:tgtEl>
                                          <p:spTgt spid="319">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Shape 324"/>
          <p:cNvSpPr txBox="1"/>
          <p:nvPr/>
        </p:nvSpPr>
        <p:spPr>
          <a:xfrm>
            <a:off x="6553200" y="6248400"/>
            <a:ext cx="2133600" cy="4764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lt1"/>
              </a:buClr>
              <a:buSzPts val="1200"/>
              <a:buFont typeface="Arial"/>
              <a:buNone/>
            </a:pPr>
            <a:fld id="{00000000-1234-1234-1234-123412341234}" type="slidenum">
              <a:rPr lang="en-US" sz="1200" b="0" i="0" u="none">
                <a:solidFill>
                  <a:schemeClr val="lt1"/>
                </a:solidFill>
                <a:latin typeface="Arial"/>
                <a:ea typeface="Arial"/>
                <a:cs typeface="Arial"/>
                <a:sym typeface="Arial"/>
              </a:rPr>
              <a:t>31</a:t>
            </a:fld>
            <a:endParaRPr/>
          </a:p>
        </p:txBody>
      </p:sp>
      <p:sp>
        <p:nvSpPr>
          <p:cNvPr id="325" name="Shape 325"/>
          <p:cNvSpPr/>
          <p:nvPr/>
        </p:nvSpPr>
        <p:spPr>
          <a:xfrm>
            <a:off x="3429000" y="1981200"/>
            <a:ext cx="2438400" cy="2362200"/>
          </a:xfrm>
          <a:custGeom>
            <a:avLst/>
            <a:gdLst/>
            <a:ahLst/>
            <a:cxnLst/>
            <a:rect l="0" t="0" r="0" b="0"/>
            <a:pathLst>
              <a:path w="2438400" h="2362200" extrusionOk="0">
                <a:moveTo>
                  <a:pt x="0" y="1181100"/>
                </a:moveTo>
                <a:cubicBezTo>
                  <a:pt x="0" y="528796"/>
                  <a:pt x="545854" y="0"/>
                  <a:pt x="1219200" y="0"/>
                </a:cubicBezTo>
                <a:cubicBezTo>
                  <a:pt x="1892546" y="0"/>
                  <a:pt x="2438400" y="528796"/>
                  <a:pt x="2438400" y="1181100"/>
                </a:cubicBezTo>
                <a:cubicBezTo>
                  <a:pt x="2438400" y="1833404"/>
                  <a:pt x="1892546" y="2362200"/>
                  <a:pt x="1219200" y="2362200"/>
                </a:cubicBezTo>
                <a:cubicBezTo>
                  <a:pt x="545854" y="2362200"/>
                  <a:pt x="0" y="1833404"/>
                  <a:pt x="0" y="1181100"/>
                </a:cubicBezTo>
                <a:close/>
                <a:moveTo>
                  <a:pt x="187677" y="1181100"/>
                </a:moveTo>
                <a:cubicBezTo>
                  <a:pt x="187677" y="1729752"/>
                  <a:pt x="649506" y="2174523"/>
                  <a:pt x="1219200" y="2174523"/>
                </a:cubicBezTo>
                <a:cubicBezTo>
                  <a:pt x="1788894" y="2174523"/>
                  <a:pt x="2250723" y="1729752"/>
                  <a:pt x="2250723" y="1181100"/>
                </a:cubicBezTo>
                <a:cubicBezTo>
                  <a:pt x="2250723" y="632448"/>
                  <a:pt x="1788894" y="187677"/>
                  <a:pt x="1219200" y="187677"/>
                </a:cubicBezTo>
                <a:cubicBezTo>
                  <a:pt x="649506" y="187677"/>
                  <a:pt x="187677" y="632448"/>
                  <a:pt x="187677" y="1181100"/>
                </a:cubicBezTo>
                <a:close/>
              </a:path>
            </a:pathLst>
          </a:custGeom>
          <a:solidFill>
            <a:schemeClr val="accent1"/>
          </a:solidFill>
          <a:ln w="25400" cap="flat" cmpd="sng">
            <a:solidFill>
              <a:srgbClr val="006F9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Garamond"/>
              <a:buNone/>
            </a:pPr>
            <a:r>
              <a:rPr lang="en-US" sz="2400" b="1" i="0" u="none">
                <a:solidFill>
                  <a:schemeClr val="lt1"/>
                </a:solidFill>
                <a:latin typeface="Garamond"/>
                <a:ea typeface="Garamond"/>
                <a:cs typeface="Garamond"/>
                <a:sym typeface="Garamond"/>
              </a:rPr>
              <a:t>Cooling </a:t>
            </a:r>
            <a:endParaRPr/>
          </a:p>
          <a:p>
            <a:pPr marL="0" marR="0" lvl="0" indent="0" algn="ctr" rtl="0">
              <a:lnSpc>
                <a:spcPct val="100000"/>
              </a:lnSpc>
              <a:spcBef>
                <a:spcPts val="0"/>
              </a:spcBef>
              <a:spcAft>
                <a:spcPts val="0"/>
              </a:spcAft>
              <a:buClr>
                <a:schemeClr val="lt1"/>
              </a:buClr>
              <a:buSzPts val="2400"/>
              <a:buFont typeface="Garamond"/>
              <a:buNone/>
            </a:pPr>
            <a:r>
              <a:rPr lang="en-US" sz="2400" b="1" i="0" u="none">
                <a:solidFill>
                  <a:schemeClr val="lt1"/>
                </a:solidFill>
                <a:latin typeface="Garamond"/>
                <a:ea typeface="Garamond"/>
                <a:cs typeface="Garamond"/>
                <a:sym typeface="Garamond"/>
              </a:rPr>
              <a:t>Pastes</a:t>
            </a:r>
            <a:endParaRPr/>
          </a:p>
          <a:p>
            <a:pPr marL="0" marR="0" lvl="0" indent="0" algn="ctr" rtl="0">
              <a:lnSpc>
                <a:spcPct val="100000"/>
              </a:lnSpc>
              <a:spcBef>
                <a:spcPts val="0"/>
              </a:spcBef>
              <a:spcAft>
                <a:spcPts val="0"/>
              </a:spcAft>
              <a:buClr>
                <a:schemeClr val="lt1"/>
              </a:buClr>
              <a:buSzPts val="2400"/>
              <a:buFont typeface="Garamond"/>
              <a:buNone/>
            </a:pPr>
            <a:r>
              <a:rPr lang="en-US" sz="2400" b="1" i="0" u="none">
                <a:solidFill>
                  <a:schemeClr val="lt1"/>
                </a:solidFill>
                <a:latin typeface="Garamond"/>
                <a:ea typeface="Garamond"/>
                <a:cs typeface="Garamond"/>
                <a:sym typeface="Garamond"/>
              </a:rPr>
              <a:t>Cream pastes </a:t>
            </a:r>
            <a:endParaRPr/>
          </a:p>
        </p:txBody>
      </p:sp>
      <p:sp>
        <p:nvSpPr>
          <p:cNvPr id="326" name="Shape 326"/>
          <p:cNvSpPr/>
          <p:nvPr/>
        </p:nvSpPr>
        <p:spPr>
          <a:xfrm>
            <a:off x="381000" y="2155825"/>
            <a:ext cx="2400300" cy="2339975"/>
          </a:xfrm>
          <a:custGeom>
            <a:avLst/>
            <a:gdLst/>
            <a:ahLst/>
            <a:cxnLst/>
            <a:rect l="0" t="0" r="0" b="0"/>
            <a:pathLst>
              <a:path w="2400300" h="2339975" extrusionOk="0">
                <a:moveTo>
                  <a:pt x="0" y="1169988"/>
                </a:moveTo>
                <a:cubicBezTo>
                  <a:pt x="0" y="523821"/>
                  <a:pt x="537325" y="0"/>
                  <a:pt x="1200150" y="0"/>
                </a:cubicBezTo>
                <a:cubicBezTo>
                  <a:pt x="1862975" y="0"/>
                  <a:pt x="2400300" y="523821"/>
                  <a:pt x="2400300" y="1169988"/>
                </a:cubicBezTo>
                <a:cubicBezTo>
                  <a:pt x="2400300" y="1816155"/>
                  <a:pt x="1862975" y="2339976"/>
                  <a:pt x="1200150" y="2339976"/>
                </a:cubicBezTo>
                <a:cubicBezTo>
                  <a:pt x="537325" y="2339976"/>
                  <a:pt x="0" y="1816155"/>
                  <a:pt x="0" y="1169988"/>
                </a:cubicBezTo>
                <a:close/>
                <a:moveTo>
                  <a:pt x="114776" y="1169988"/>
                </a:moveTo>
                <a:cubicBezTo>
                  <a:pt x="114776" y="1752765"/>
                  <a:pt x="600714" y="2225200"/>
                  <a:pt x="1200150" y="2225200"/>
                </a:cubicBezTo>
                <a:cubicBezTo>
                  <a:pt x="1799586" y="2225200"/>
                  <a:pt x="2285524" y="1752765"/>
                  <a:pt x="2285524" y="1169988"/>
                </a:cubicBezTo>
                <a:cubicBezTo>
                  <a:pt x="2285524" y="587211"/>
                  <a:pt x="1799586" y="114776"/>
                  <a:pt x="1200150" y="114776"/>
                </a:cubicBezTo>
                <a:cubicBezTo>
                  <a:pt x="600714" y="114776"/>
                  <a:pt x="114776" y="587211"/>
                  <a:pt x="114776" y="1169988"/>
                </a:cubicBezTo>
                <a:close/>
              </a:path>
            </a:pathLst>
          </a:custGeom>
          <a:solidFill>
            <a:schemeClr val="accent1"/>
          </a:solidFill>
          <a:ln w="25400" cap="flat" cmpd="sng">
            <a:solidFill>
              <a:srgbClr val="006F9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Garamond"/>
              <a:buNone/>
            </a:pPr>
            <a:r>
              <a:rPr lang="en-US" sz="2400" b="1" i="0" u="none">
                <a:solidFill>
                  <a:schemeClr val="lt1"/>
                </a:solidFill>
                <a:latin typeface="Garamond"/>
                <a:ea typeface="Garamond"/>
                <a:cs typeface="Garamond"/>
                <a:sym typeface="Garamond"/>
              </a:rPr>
              <a:t>Pastes</a:t>
            </a:r>
            <a:endParaRPr/>
          </a:p>
          <a:p>
            <a:pPr marL="0" marR="0" lvl="0" indent="0" algn="ctr" rtl="0">
              <a:lnSpc>
                <a:spcPct val="100000"/>
              </a:lnSpc>
              <a:spcBef>
                <a:spcPts val="0"/>
              </a:spcBef>
              <a:spcAft>
                <a:spcPts val="0"/>
              </a:spcAft>
              <a:buClr>
                <a:schemeClr val="lt1"/>
              </a:buClr>
              <a:buSzPts val="2400"/>
              <a:buFont typeface="Garamond"/>
              <a:buNone/>
            </a:pPr>
            <a:r>
              <a:rPr lang="en-US" sz="2400" b="1" i="0" u="none">
                <a:solidFill>
                  <a:schemeClr val="lt1"/>
                </a:solidFill>
                <a:latin typeface="Garamond"/>
                <a:ea typeface="Garamond"/>
                <a:cs typeface="Garamond"/>
                <a:sym typeface="Garamond"/>
              </a:rPr>
              <a:t>Cooling</a:t>
            </a:r>
            <a:endParaRPr/>
          </a:p>
          <a:p>
            <a:pPr marL="0" marR="0" lvl="0" indent="0" algn="ctr" rtl="0">
              <a:lnSpc>
                <a:spcPct val="100000"/>
              </a:lnSpc>
              <a:spcBef>
                <a:spcPts val="0"/>
              </a:spcBef>
              <a:spcAft>
                <a:spcPts val="0"/>
              </a:spcAft>
              <a:buClr>
                <a:schemeClr val="lt1"/>
              </a:buClr>
              <a:buSzPts val="2400"/>
              <a:buFont typeface="Garamond"/>
              <a:buNone/>
            </a:pPr>
            <a:r>
              <a:rPr lang="en-US" sz="2400" b="1" i="0" u="none">
                <a:solidFill>
                  <a:schemeClr val="lt1"/>
                </a:solidFill>
                <a:latin typeface="Garamond"/>
                <a:ea typeface="Garamond"/>
                <a:cs typeface="Garamond"/>
                <a:sym typeface="Garamond"/>
              </a:rPr>
              <a:t>Greases </a:t>
            </a:r>
            <a:endParaRPr/>
          </a:p>
        </p:txBody>
      </p:sp>
      <p:sp>
        <p:nvSpPr>
          <p:cNvPr id="327" name="Shape 327"/>
          <p:cNvSpPr/>
          <p:nvPr/>
        </p:nvSpPr>
        <p:spPr>
          <a:xfrm>
            <a:off x="6324600" y="1981200"/>
            <a:ext cx="2667000" cy="2514600"/>
          </a:xfrm>
          <a:custGeom>
            <a:avLst/>
            <a:gdLst/>
            <a:ahLst/>
            <a:cxnLst/>
            <a:rect l="0" t="0" r="0" b="0"/>
            <a:pathLst>
              <a:path w="2667000" h="2514600" extrusionOk="0">
                <a:moveTo>
                  <a:pt x="0" y="1257300"/>
                </a:moveTo>
                <a:cubicBezTo>
                  <a:pt x="0" y="562912"/>
                  <a:pt x="597028" y="0"/>
                  <a:pt x="1333500" y="0"/>
                </a:cubicBezTo>
                <a:cubicBezTo>
                  <a:pt x="2069972" y="0"/>
                  <a:pt x="2667000" y="562912"/>
                  <a:pt x="2667000" y="1257300"/>
                </a:cubicBezTo>
                <a:cubicBezTo>
                  <a:pt x="2667000" y="1951688"/>
                  <a:pt x="2069972" y="2514600"/>
                  <a:pt x="1333500" y="2514600"/>
                </a:cubicBezTo>
                <a:cubicBezTo>
                  <a:pt x="597028" y="2514600"/>
                  <a:pt x="0" y="1951688"/>
                  <a:pt x="0" y="1257300"/>
                </a:cubicBezTo>
                <a:close/>
                <a:moveTo>
                  <a:pt x="174589" y="1257300"/>
                </a:moveTo>
                <a:cubicBezTo>
                  <a:pt x="174589" y="1855265"/>
                  <a:pt x="693451" y="2340011"/>
                  <a:pt x="1333500" y="2340011"/>
                </a:cubicBezTo>
                <a:cubicBezTo>
                  <a:pt x="1973549" y="2340011"/>
                  <a:pt x="2492411" y="1855265"/>
                  <a:pt x="2492411" y="1257300"/>
                </a:cubicBezTo>
                <a:cubicBezTo>
                  <a:pt x="2492411" y="659335"/>
                  <a:pt x="1973549" y="174589"/>
                  <a:pt x="1333500" y="174589"/>
                </a:cubicBezTo>
                <a:cubicBezTo>
                  <a:pt x="693451" y="174589"/>
                  <a:pt x="174589" y="659335"/>
                  <a:pt x="174589" y="1257300"/>
                </a:cubicBezTo>
                <a:close/>
              </a:path>
            </a:pathLst>
          </a:custGeom>
          <a:solidFill>
            <a:schemeClr val="accent1"/>
          </a:solidFill>
          <a:ln w="25400" cap="flat" cmpd="sng">
            <a:solidFill>
              <a:srgbClr val="006F9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50000"/>
              </a:lnSpc>
              <a:spcBef>
                <a:spcPts val="0"/>
              </a:spcBef>
              <a:spcAft>
                <a:spcPts val="0"/>
              </a:spcAft>
              <a:buClr>
                <a:schemeClr val="lt1"/>
              </a:buClr>
              <a:buSzPts val="2400"/>
              <a:buFont typeface="Garamond"/>
              <a:buNone/>
            </a:pPr>
            <a:r>
              <a:rPr lang="en-US" sz="2400" b="1" i="0" u="none">
                <a:solidFill>
                  <a:schemeClr val="lt1"/>
                </a:solidFill>
                <a:latin typeface="Garamond"/>
                <a:ea typeface="Garamond"/>
                <a:cs typeface="Garamond"/>
                <a:sym typeface="Garamond"/>
              </a:rPr>
              <a:t>Gel </a:t>
            </a:r>
            <a:endParaRPr/>
          </a:p>
          <a:p>
            <a:pPr marL="0" marR="0" lvl="0" indent="0" algn="ctr" rtl="0">
              <a:lnSpc>
                <a:spcPct val="150000"/>
              </a:lnSpc>
              <a:spcBef>
                <a:spcPts val="0"/>
              </a:spcBef>
              <a:spcAft>
                <a:spcPts val="0"/>
              </a:spcAft>
              <a:buClr>
                <a:schemeClr val="lt1"/>
              </a:buClr>
              <a:buSzPts val="2400"/>
              <a:buFont typeface="Garamond"/>
              <a:buNone/>
            </a:pPr>
            <a:r>
              <a:rPr lang="en-US" sz="2400" b="1" i="0" u="none">
                <a:solidFill>
                  <a:schemeClr val="lt1"/>
                </a:solidFill>
                <a:latin typeface="Garamond"/>
                <a:ea typeface="Garamond"/>
                <a:cs typeface="Garamond"/>
                <a:sym typeface="Garamond"/>
              </a:rPr>
              <a:t>Shake lotion</a:t>
            </a:r>
            <a:endParaRPr/>
          </a:p>
          <a:p>
            <a:pPr marL="0" marR="0" lvl="0" indent="0" algn="ctr" rtl="0">
              <a:lnSpc>
                <a:spcPct val="150000"/>
              </a:lnSpc>
              <a:spcBef>
                <a:spcPts val="0"/>
              </a:spcBef>
              <a:spcAft>
                <a:spcPts val="0"/>
              </a:spcAft>
              <a:buClr>
                <a:schemeClr val="lt1"/>
              </a:buClr>
              <a:buSzPts val="2400"/>
              <a:buFont typeface="Garamond"/>
              <a:buNone/>
            </a:pPr>
            <a:r>
              <a:rPr lang="en-US" sz="2400" b="1" i="0" u="none">
                <a:solidFill>
                  <a:schemeClr val="lt1"/>
                </a:solidFill>
                <a:latin typeface="Garamond"/>
                <a:ea typeface="Garamond"/>
                <a:cs typeface="Garamond"/>
                <a:sym typeface="Garamond"/>
              </a:rPr>
              <a:t>Drying paste</a:t>
            </a:r>
            <a:endParaRPr/>
          </a:p>
        </p:txBody>
      </p:sp>
      <p:sp>
        <p:nvSpPr>
          <p:cNvPr id="328" name="Shape 328"/>
          <p:cNvSpPr/>
          <p:nvPr/>
        </p:nvSpPr>
        <p:spPr>
          <a:xfrm>
            <a:off x="3810000" y="4495800"/>
            <a:ext cx="2209800" cy="2209800"/>
          </a:xfrm>
          <a:custGeom>
            <a:avLst/>
            <a:gdLst/>
            <a:ahLst/>
            <a:cxnLst/>
            <a:rect l="0" t="0" r="0" b="0"/>
            <a:pathLst>
              <a:path w="2209800" h="2209800" extrusionOk="0">
                <a:moveTo>
                  <a:pt x="0" y="1104900"/>
                </a:moveTo>
                <a:cubicBezTo>
                  <a:pt x="0" y="494681"/>
                  <a:pt x="494681" y="0"/>
                  <a:pt x="1104900" y="0"/>
                </a:cubicBezTo>
                <a:cubicBezTo>
                  <a:pt x="1715119" y="0"/>
                  <a:pt x="2209800" y="494681"/>
                  <a:pt x="2209800" y="1104900"/>
                </a:cubicBezTo>
                <a:cubicBezTo>
                  <a:pt x="2209800" y="1715119"/>
                  <a:pt x="1715119" y="2209800"/>
                  <a:pt x="1104900" y="2209800"/>
                </a:cubicBezTo>
                <a:cubicBezTo>
                  <a:pt x="494681" y="2209800"/>
                  <a:pt x="0" y="1715119"/>
                  <a:pt x="0" y="1104900"/>
                </a:cubicBezTo>
                <a:close/>
                <a:moveTo>
                  <a:pt x="196915" y="1104900"/>
                </a:moveTo>
                <a:cubicBezTo>
                  <a:pt x="196915" y="1606366"/>
                  <a:pt x="603434" y="2012885"/>
                  <a:pt x="1104900" y="2012885"/>
                </a:cubicBezTo>
                <a:cubicBezTo>
                  <a:pt x="1606366" y="2012885"/>
                  <a:pt x="2012885" y="1606366"/>
                  <a:pt x="2012885" y="1104900"/>
                </a:cubicBezTo>
                <a:cubicBezTo>
                  <a:pt x="2012885" y="603434"/>
                  <a:pt x="1606366" y="196915"/>
                  <a:pt x="1104900" y="196915"/>
                </a:cubicBezTo>
                <a:cubicBezTo>
                  <a:pt x="603434" y="196915"/>
                  <a:pt x="196915" y="603434"/>
                  <a:pt x="196915" y="1104900"/>
                </a:cubicBezTo>
                <a:close/>
              </a:path>
            </a:pathLst>
          </a:custGeom>
          <a:solidFill>
            <a:schemeClr val="accent1"/>
          </a:solidFill>
          <a:ln w="25400" cap="flat" cmpd="sng">
            <a:solidFill>
              <a:srgbClr val="006F9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000"/>
              <a:buFont typeface="Garamond"/>
              <a:buNone/>
            </a:pPr>
            <a:r>
              <a:rPr lang="en-US" sz="2000" b="1" i="0" u="none">
                <a:solidFill>
                  <a:schemeClr val="lt1"/>
                </a:solidFill>
                <a:latin typeface="Garamond"/>
                <a:ea typeface="Garamond"/>
                <a:cs typeface="Garamond"/>
                <a:sym typeface="Garamond"/>
              </a:rPr>
              <a:t>W/O cream</a:t>
            </a:r>
            <a:endParaRPr/>
          </a:p>
          <a:p>
            <a:pPr marL="0" marR="0" lvl="0" indent="0" algn="ctr" rtl="0">
              <a:lnSpc>
                <a:spcPct val="100000"/>
              </a:lnSpc>
              <a:spcBef>
                <a:spcPts val="0"/>
              </a:spcBef>
              <a:spcAft>
                <a:spcPts val="0"/>
              </a:spcAft>
              <a:buClr>
                <a:schemeClr val="lt1"/>
              </a:buClr>
              <a:buSzPts val="2000"/>
              <a:buFont typeface="Garamond"/>
              <a:buNone/>
            </a:pPr>
            <a:r>
              <a:rPr lang="en-US" sz="2000" b="1" i="0" u="none">
                <a:solidFill>
                  <a:schemeClr val="lt1"/>
                </a:solidFill>
                <a:latin typeface="Garamond"/>
                <a:ea typeface="Garamond"/>
                <a:cs typeface="Garamond"/>
                <a:sym typeface="Garamond"/>
              </a:rPr>
              <a:t>O/W cream</a:t>
            </a:r>
            <a:endParaRPr/>
          </a:p>
        </p:txBody>
      </p:sp>
      <p:sp>
        <p:nvSpPr>
          <p:cNvPr id="329" name="Shape 329"/>
          <p:cNvSpPr/>
          <p:nvPr/>
        </p:nvSpPr>
        <p:spPr>
          <a:xfrm>
            <a:off x="3657600" y="228600"/>
            <a:ext cx="1981200" cy="1143000"/>
          </a:xfrm>
          <a:prstGeom prst="ellipse">
            <a:avLst/>
          </a:prstGeom>
          <a:solidFill>
            <a:schemeClr val="accent1"/>
          </a:solidFill>
          <a:ln w="25400" cap="flat" cmpd="sng">
            <a:solidFill>
              <a:srgbClr val="006F9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2800"/>
              <a:buFont typeface="Garamond"/>
              <a:buNone/>
            </a:pPr>
            <a:r>
              <a:rPr lang="en-US" sz="2800" b="1" i="0" u="none">
                <a:solidFill>
                  <a:srgbClr val="FFFFFF"/>
                </a:solidFill>
                <a:latin typeface="Garamond"/>
                <a:ea typeface="Garamond"/>
                <a:cs typeface="Garamond"/>
                <a:sym typeface="Garamond"/>
              </a:rPr>
              <a:t>Powder</a:t>
            </a:r>
            <a:endParaRPr/>
          </a:p>
        </p:txBody>
      </p:sp>
      <p:cxnSp>
        <p:nvCxnSpPr>
          <p:cNvPr id="330" name="Shape 330"/>
          <p:cNvCxnSpPr/>
          <p:nvPr/>
        </p:nvCxnSpPr>
        <p:spPr>
          <a:xfrm flipH="1">
            <a:off x="1738312" y="822325"/>
            <a:ext cx="1676400" cy="1333500"/>
          </a:xfrm>
          <a:prstGeom prst="straightConnector1">
            <a:avLst/>
          </a:prstGeom>
          <a:noFill/>
          <a:ln w="76200" cap="flat" cmpd="sng">
            <a:solidFill>
              <a:srgbClr val="FF0000"/>
            </a:solidFill>
            <a:prstDash val="solid"/>
            <a:miter lim="800000"/>
            <a:headEnd type="none" w="med" len="med"/>
            <a:tailEnd type="stealth" w="med" len="med"/>
          </a:ln>
        </p:spPr>
      </p:cxnSp>
      <p:cxnSp>
        <p:nvCxnSpPr>
          <p:cNvPr id="331" name="Shape 331"/>
          <p:cNvCxnSpPr/>
          <p:nvPr/>
        </p:nvCxnSpPr>
        <p:spPr>
          <a:xfrm>
            <a:off x="1371600" y="4267200"/>
            <a:ext cx="0" cy="838200"/>
          </a:xfrm>
          <a:prstGeom prst="straightConnector1">
            <a:avLst/>
          </a:prstGeom>
          <a:noFill/>
          <a:ln w="76200" cap="flat" cmpd="sng">
            <a:solidFill>
              <a:srgbClr val="FF0000"/>
            </a:solidFill>
            <a:prstDash val="solid"/>
            <a:miter lim="800000"/>
            <a:headEnd type="none" w="med" len="med"/>
            <a:tailEnd type="stealth" w="med" len="med"/>
          </a:ln>
        </p:spPr>
      </p:cxnSp>
      <p:cxnSp>
        <p:nvCxnSpPr>
          <p:cNvPr id="332" name="Shape 332"/>
          <p:cNvCxnSpPr/>
          <p:nvPr/>
        </p:nvCxnSpPr>
        <p:spPr>
          <a:xfrm>
            <a:off x="4648200" y="1371600"/>
            <a:ext cx="0" cy="609600"/>
          </a:xfrm>
          <a:prstGeom prst="straightConnector1">
            <a:avLst/>
          </a:prstGeom>
          <a:noFill/>
          <a:ln w="76200" cap="flat" cmpd="sng">
            <a:solidFill>
              <a:srgbClr val="FF0000"/>
            </a:solidFill>
            <a:prstDash val="solid"/>
            <a:miter lim="800000"/>
            <a:headEnd type="none" w="med" len="med"/>
            <a:tailEnd type="stealth" w="med" len="med"/>
          </a:ln>
        </p:spPr>
      </p:cxnSp>
      <p:cxnSp>
        <p:nvCxnSpPr>
          <p:cNvPr id="333" name="Shape 333"/>
          <p:cNvCxnSpPr/>
          <p:nvPr/>
        </p:nvCxnSpPr>
        <p:spPr>
          <a:xfrm>
            <a:off x="5475287" y="830262"/>
            <a:ext cx="1839900" cy="1150800"/>
          </a:xfrm>
          <a:prstGeom prst="straightConnector1">
            <a:avLst/>
          </a:prstGeom>
          <a:noFill/>
          <a:ln w="76200" cap="flat" cmpd="sng">
            <a:solidFill>
              <a:srgbClr val="FF0000"/>
            </a:solidFill>
            <a:prstDash val="solid"/>
            <a:miter lim="800000"/>
            <a:headEnd type="none" w="med" len="med"/>
            <a:tailEnd type="stealth" w="med" len="med"/>
          </a:ln>
        </p:spPr>
      </p:cxnSp>
      <p:sp>
        <p:nvSpPr>
          <p:cNvPr id="334" name="Shape 334"/>
          <p:cNvSpPr/>
          <p:nvPr/>
        </p:nvSpPr>
        <p:spPr>
          <a:xfrm>
            <a:off x="6934200" y="5105400"/>
            <a:ext cx="1981200" cy="1143000"/>
          </a:xfrm>
          <a:prstGeom prst="ellipse">
            <a:avLst/>
          </a:prstGeom>
          <a:solidFill>
            <a:schemeClr val="accent1"/>
          </a:solidFill>
          <a:ln w="25400" cap="flat" cmpd="sng">
            <a:solidFill>
              <a:srgbClr val="006F9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3200"/>
              <a:buFont typeface="Garamond"/>
              <a:buNone/>
            </a:pPr>
            <a:r>
              <a:rPr lang="en-US" sz="3200" b="1" i="0" u="none">
                <a:solidFill>
                  <a:srgbClr val="FFFFFF"/>
                </a:solidFill>
                <a:latin typeface="Garamond"/>
                <a:ea typeface="Garamond"/>
                <a:cs typeface="Garamond"/>
                <a:sym typeface="Garamond"/>
              </a:rPr>
              <a:t>Liquid </a:t>
            </a:r>
            <a:endParaRPr/>
          </a:p>
        </p:txBody>
      </p:sp>
      <p:sp>
        <p:nvSpPr>
          <p:cNvPr id="335" name="Shape 335"/>
          <p:cNvSpPr/>
          <p:nvPr/>
        </p:nvSpPr>
        <p:spPr>
          <a:xfrm>
            <a:off x="152400" y="5192712"/>
            <a:ext cx="1981200" cy="1143000"/>
          </a:xfrm>
          <a:prstGeom prst="ellipse">
            <a:avLst/>
          </a:prstGeom>
          <a:solidFill>
            <a:schemeClr val="accent1"/>
          </a:solidFill>
          <a:ln w="25400" cap="flat" cmpd="sng">
            <a:solidFill>
              <a:srgbClr val="006F9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2800"/>
              <a:buFont typeface="Garamond"/>
              <a:buNone/>
            </a:pPr>
            <a:r>
              <a:rPr lang="en-US" sz="2800" b="1" i="0" u="none">
                <a:solidFill>
                  <a:srgbClr val="FFFFFF"/>
                </a:solidFill>
                <a:latin typeface="Garamond"/>
                <a:ea typeface="Garamond"/>
                <a:cs typeface="Garamond"/>
                <a:sym typeface="Garamond"/>
              </a:rPr>
              <a:t>Greases</a:t>
            </a:r>
            <a:endParaRPr/>
          </a:p>
        </p:txBody>
      </p:sp>
      <p:cxnSp>
        <p:nvCxnSpPr>
          <p:cNvPr id="336" name="Shape 336"/>
          <p:cNvCxnSpPr/>
          <p:nvPr/>
        </p:nvCxnSpPr>
        <p:spPr>
          <a:xfrm rot="10800000" flipH="1">
            <a:off x="1828800" y="4038600"/>
            <a:ext cx="1905000" cy="1524000"/>
          </a:xfrm>
          <a:prstGeom prst="straightConnector1">
            <a:avLst/>
          </a:prstGeom>
          <a:noFill/>
          <a:ln w="76200" cap="flat" cmpd="sng">
            <a:solidFill>
              <a:srgbClr val="FF0000"/>
            </a:solidFill>
            <a:prstDash val="solid"/>
            <a:miter lim="800000"/>
            <a:headEnd type="none" w="med" len="med"/>
            <a:tailEnd type="stealth" w="med" len="med"/>
          </a:ln>
        </p:spPr>
      </p:cxnSp>
      <p:cxnSp>
        <p:nvCxnSpPr>
          <p:cNvPr id="337" name="Shape 337"/>
          <p:cNvCxnSpPr/>
          <p:nvPr/>
        </p:nvCxnSpPr>
        <p:spPr>
          <a:xfrm rot="10800000" flipH="1">
            <a:off x="2133600" y="5676912"/>
            <a:ext cx="1600200" cy="87300"/>
          </a:xfrm>
          <a:prstGeom prst="straightConnector1">
            <a:avLst/>
          </a:prstGeom>
          <a:noFill/>
          <a:ln w="76200" cap="flat" cmpd="sng">
            <a:solidFill>
              <a:srgbClr val="FF0000"/>
            </a:solidFill>
            <a:prstDash val="solid"/>
            <a:miter lim="800000"/>
            <a:headEnd type="none" w="med" len="med"/>
            <a:tailEnd type="stealth" w="med" len="med"/>
          </a:ln>
        </p:spPr>
      </p:cxnSp>
      <p:cxnSp>
        <p:nvCxnSpPr>
          <p:cNvPr id="338" name="Shape 338"/>
          <p:cNvCxnSpPr/>
          <p:nvPr/>
        </p:nvCxnSpPr>
        <p:spPr>
          <a:xfrm rot="10800000">
            <a:off x="6019800" y="5676900"/>
            <a:ext cx="914400" cy="0"/>
          </a:xfrm>
          <a:prstGeom prst="straightConnector1">
            <a:avLst/>
          </a:prstGeom>
          <a:noFill/>
          <a:ln w="76200" cap="flat" cmpd="sng">
            <a:solidFill>
              <a:srgbClr val="FF0000"/>
            </a:solidFill>
            <a:prstDash val="solid"/>
            <a:miter lim="800000"/>
            <a:headEnd type="none" w="med" len="med"/>
            <a:tailEnd type="stealth" w="med" len="med"/>
          </a:ln>
        </p:spPr>
      </p:cxnSp>
      <p:cxnSp>
        <p:nvCxnSpPr>
          <p:cNvPr id="339" name="Shape 339"/>
          <p:cNvCxnSpPr/>
          <p:nvPr/>
        </p:nvCxnSpPr>
        <p:spPr>
          <a:xfrm rot="10800000">
            <a:off x="5475249" y="4038687"/>
            <a:ext cx="1643100" cy="1335000"/>
          </a:xfrm>
          <a:prstGeom prst="straightConnector1">
            <a:avLst/>
          </a:prstGeom>
          <a:noFill/>
          <a:ln w="76200" cap="flat" cmpd="sng">
            <a:solidFill>
              <a:srgbClr val="FF0000"/>
            </a:solidFill>
            <a:prstDash val="solid"/>
            <a:miter lim="800000"/>
            <a:headEnd type="none" w="med" len="med"/>
            <a:tailEnd type="stealth" w="med" len="med"/>
          </a:ln>
        </p:spPr>
      </p:cxnSp>
      <p:cxnSp>
        <p:nvCxnSpPr>
          <p:cNvPr id="340" name="Shape 340"/>
          <p:cNvCxnSpPr/>
          <p:nvPr/>
        </p:nvCxnSpPr>
        <p:spPr>
          <a:xfrm>
            <a:off x="8077200" y="4267337"/>
            <a:ext cx="0" cy="769800"/>
          </a:xfrm>
          <a:prstGeom prst="straightConnector1">
            <a:avLst/>
          </a:prstGeom>
          <a:noFill/>
          <a:ln w="76200" cap="flat" cmpd="sng">
            <a:solidFill>
              <a:srgbClr val="FF0000"/>
            </a:solidFill>
            <a:prstDash val="solid"/>
            <a:miter lim="800000"/>
            <a:headEnd type="none" w="med" len="med"/>
            <a:tailEnd type="stealth" w="med" len="med"/>
          </a:ln>
        </p:spPr>
      </p:cxnSp>
      <p:sp>
        <p:nvSpPr>
          <p:cNvPr id="341" name="Shape 341"/>
          <p:cNvSpPr/>
          <p:nvPr/>
        </p:nvSpPr>
        <p:spPr>
          <a:xfrm>
            <a:off x="3733800" y="2286000"/>
            <a:ext cx="1741500" cy="1752600"/>
          </a:xfrm>
          <a:prstGeom prst="ellipse">
            <a:avLst/>
          </a:prstGeom>
          <a:noFill/>
          <a:ln w="76200" cap="flat" cmpd="sng">
            <a:solidFill>
              <a:srgbClr val="FFFF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Garamond"/>
              <a:ea typeface="Garamond"/>
              <a:cs typeface="Garamond"/>
              <a:sym typeface="Garamond"/>
            </a:endParaRPr>
          </a:p>
        </p:txBody>
      </p:sp>
      <p:sp>
        <p:nvSpPr>
          <p:cNvPr id="342" name="Shape 342"/>
          <p:cNvSpPr/>
          <p:nvPr/>
        </p:nvSpPr>
        <p:spPr>
          <a:xfrm>
            <a:off x="3581400" y="2155825"/>
            <a:ext cx="2046300" cy="2035200"/>
          </a:xfrm>
          <a:prstGeom prst="ellipse">
            <a:avLst/>
          </a:prstGeom>
          <a:noFill/>
          <a:ln w="762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Garamond"/>
              <a:ea typeface="Garamond"/>
              <a:cs typeface="Garamond"/>
              <a:sym typeface="Garamond"/>
            </a:endParaRPr>
          </a:p>
        </p:txBody>
      </p:sp>
      <p:sp>
        <p:nvSpPr>
          <p:cNvPr id="343" name="Shape 343"/>
          <p:cNvSpPr/>
          <p:nvPr/>
        </p:nvSpPr>
        <p:spPr>
          <a:xfrm>
            <a:off x="6556375" y="2178050"/>
            <a:ext cx="2206500" cy="2165400"/>
          </a:xfrm>
          <a:prstGeom prst="ellipse">
            <a:avLst/>
          </a:prstGeom>
          <a:noFill/>
          <a:ln w="762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Garamond"/>
              <a:ea typeface="Garamond"/>
              <a:cs typeface="Garamond"/>
              <a:sym typeface="Garamond"/>
            </a:endParaRPr>
          </a:p>
        </p:txBody>
      </p:sp>
      <p:sp>
        <p:nvSpPr>
          <p:cNvPr id="344" name="Shape 344"/>
          <p:cNvSpPr/>
          <p:nvPr/>
        </p:nvSpPr>
        <p:spPr>
          <a:xfrm>
            <a:off x="530225" y="2279650"/>
            <a:ext cx="2046300" cy="2035200"/>
          </a:xfrm>
          <a:prstGeom prst="ellipse">
            <a:avLst/>
          </a:prstGeom>
          <a:noFill/>
          <a:ln w="762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Garamond"/>
              <a:ea typeface="Garamond"/>
              <a:cs typeface="Garamond"/>
              <a:sym typeface="Garamond"/>
            </a:endParaRPr>
          </a:p>
        </p:txBody>
      </p:sp>
      <p:sp>
        <p:nvSpPr>
          <p:cNvPr id="345" name="Shape 345"/>
          <p:cNvSpPr/>
          <p:nvPr/>
        </p:nvSpPr>
        <p:spPr>
          <a:xfrm>
            <a:off x="4043362" y="4710112"/>
            <a:ext cx="1743000" cy="1752600"/>
          </a:xfrm>
          <a:prstGeom prst="ellipse">
            <a:avLst/>
          </a:prstGeom>
          <a:noFill/>
          <a:ln w="76200" cap="flat" cmpd="sng">
            <a:solidFill>
              <a:srgbClr val="FFFF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Garamond"/>
              <a:ea typeface="Garamond"/>
              <a:cs typeface="Garamond"/>
              <a:sym typeface="Garamond"/>
            </a:endParaRPr>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9"/>
                                        </p:tgtEl>
                                        <p:attrNameLst>
                                          <p:attrName>style.visibility</p:attrName>
                                        </p:attrNameLst>
                                      </p:cBhvr>
                                      <p:to>
                                        <p:strVal val="visible"/>
                                      </p:to>
                                    </p:set>
                                    <p:animEffect transition="in" filter="fade">
                                      <p:cBhvr>
                                        <p:cTn id="7" dur="500"/>
                                        <p:tgtEl>
                                          <p:spTgt spid="32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34"/>
                                        </p:tgtEl>
                                        <p:attrNameLst>
                                          <p:attrName>style.visibility</p:attrName>
                                        </p:attrNameLst>
                                      </p:cBhvr>
                                      <p:to>
                                        <p:strVal val="visible"/>
                                      </p:to>
                                    </p:set>
                                    <p:animEffect transition="in" filter="fade">
                                      <p:cBhvr>
                                        <p:cTn id="12" dur="500"/>
                                        <p:tgtEl>
                                          <p:spTgt spid="33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35"/>
                                        </p:tgtEl>
                                        <p:attrNameLst>
                                          <p:attrName>style.visibility</p:attrName>
                                        </p:attrNameLst>
                                      </p:cBhvr>
                                      <p:to>
                                        <p:strVal val="visible"/>
                                      </p:to>
                                    </p:set>
                                    <p:animEffect transition="in" filter="fade">
                                      <p:cBhvr>
                                        <p:cTn id="17" dur="500"/>
                                        <p:tgtEl>
                                          <p:spTgt spid="33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28"/>
                                        </p:tgtEl>
                                        <p:attrNameLst>
                                          <p:attrName>style.visibility</p:attrName>
                                        </p:attrNameLst>
                                      </p:cBhvr>
                                      <p:to>
                                        <p:strVal val="visible"/>
                                      </p:to>
                                    </p:set>
                                    <p:animEffect transition="in" filter="fade">
                                      <p:cBhvr>
                                        <p:cTn id="22" dur="500"/>
                                        <p:tgtEl>
                                          <p:spTgt spid="32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45"/>
                                        </p:tgtEl>
                                        <p:attrNameLst>
                                          <p:attrName>style.visibility</p:attrName>
                                        </p:attrNameLst>
                                      </p:cBhvr>
                                      <p:to>
                                        <p:strVal val="visible"/>
                                      </p:to>
                                    </p:set>
                                    <p:animEffect transition="in" filter="fade">
                                      <p:cBhvr>
                                        <p:cTn id="27" dur="500"/>
                                        <p:tgtEl>
                                          <p:spTgt spid="345"/>
                                        </p:tgtEl>
                                      </p:cBhvr>
                                    </p:animEffect>
                                  </p:childTnLst>
                                </p:cTn>
                              </p:par>
                            </p:childTnLst>
                          </p:cTn>
                        </p:par>
                      </p:childTnLst>
                    </p:cTn>
                  </p:par>
                  <p:par>
                    <p:cTn id="28" fill="hold">
                      <p:stCondLst>
                        <p:cond delay="indefinite"/>
                      </p:stCondLst>
                      <p:childTnLst>
                        <p:par>
                          <p:cTn id="29" fill="hold">
                            <p:stCondLst>
                              <p:cond delay="0"/>
                            </p:stCondLst>
                            <p:childTnLst>
                              <p:par>
                                <p:cTn id="30" presetID="23" presetClass="entr" presetSubtype="16" fill="hold" nodeType="clickEffect">
                                  <p:stCondLst>
                                    <p:cond delay="0"/>
                                  </p:stCondLst>
                                  <p:childTnLst>
                                    <p:set>
                                      <p:cBhvr>
                                        <p:cTn id="31" dur="1" fill="hold">
                                          <p:stCondLst>
                                            <p:cond delay="0"/>
                                          </p:stCondLst>
                                        </p:cTn>
                                        <p:tgtEl>
                                          <p:spTgt spid="338"/>
                                        </p:tgtEl>
                                        <p:attrNameLst>
                                          <p:attrName>style.visibility</p:attrName>
                                        </p:attrNameLst>
                                      </p:cBhvr>
                                      <p:to>
                                        <p:strVal val="visible"/>
                                      </p:to>
                                    </p:set>
                                    <p:anim calcmode="lin" valueType="num">
                                      <p:cBhvr additive="base">
                                        <p:cTn id="32" dur="500"/>
                                        <p:tgtEl>
                                          <p:spTgt spid="338"/>
                                        </p:tgtEl>
                                        <p:attrNameLst>
                                          <p:attrName>ppt_w</p:attrName>
                                        </p:attrNameLst>
                                      </p:cBhvr>
                                      <p:tavLst>
                                        <p:tav tm="0">
                                          <p:val>
                                            <p:strVal val="0"/>
                                          </p:val>
                                        </p:tav>
                                        <p:tav tm="100000">
                                          <p:val>
                                            <p:strVal val="#ppt_w"/>
                                          </p:val>
                                        </p:tav>
                                      </p:tavLst>
                                    </p:anim>
                                    <p:anim calcmode="lin" valueType="num">
                                      <p:cBhvr additive="base">
                                        <p:cTn id="33" dur="500"/>
                                        <p:tgtEl>
                                          <p:spTgt spid="338"/>
                                        </p:tgtEl>
                                        <p:attrNameLst>
                                          <p:attrName>ppt_h</p:attrName>
                                        </p:attrNameLst>
                                      </p:cBhvr>
                                      <p:tavLst>
                                        <p:tav tm="0">
                                          <p:val>
                                            <p:str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7"/>
                                        </p:tgtEl>
                                        <p:attrNameLst>
                                          <p:attrName>style.visibility</p:attrName>
                                        </p:attrNameLst>
                                      </p:cBhvr>
                                      <p:to>
                                        <p:strVal val="visible"/>
                                      </p:to>
                                    </p:set>
                                    <p:anim calcmode="lin" valueType="num">
                                      <p:cBhvr additive="base">
                                        <p:cTn id="36" dur="500"/>
                                        <p:tgtEl>
                                          <p:spTgt spid="337"/>
                                        </p:tgtEl>
                                        <p:attrNameLst>
                                          <p:attrName>ppt_w</p:attrName>
                                        </p:attrNameLst>
                                      </p:cBhvr>
                                      <p:tavLst>
                                        <p:tav tm="0">
                                          <p:val>
                                            <p:strVal val="0"/>
                                          </p:val>
                                        </p:tav>
                                        <p:tav tm="100000">
                                          <p:val>
                                            <p:strVal val="#ppt_w"/>
                                          </p:val>
                                        </p:tav>
                                      </p:tavLst>
                                    </p:anim>
                                    <p:anim calcmode="lin" valueType="num">
                                      <p:cBhvr additive="base">
                                        <p:cTn id="37" dur="500"/>
                                        <p:tgtEl>
                                          <p:spTgt spid="337"/>
                                        </p:tgtEl>
                                        <p:attrNameLst>
                                          <p:attrName>ppt_h</p:attrName>
                                        </p:attrNameLst>
                                      </p:cBhvr>
                                      <p:tavLst>
                                        <p:tav tm="0">
                                          <p:val>
                                            <p:strVal val="0"/>
                                          </p:val>
                                        </p:tav>
                                        <p:tav tm="100000">
                                          <p:val>
                                            <p:strVal val="#ppt_h"/>
                                          </p:val>
                                        </p:tav>
                                      </p:tavLst>
                                    </p:anim>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30"/>
                                        </p:tgtEl>
                                        <p:attrNameLst>
                                          <p:attrName>style.visibility</p:attrName>
                                        </p:attrNameLst>
                                      </p:cBhvr>
                                      <p:to>
                                        <p:strVal val="visible"/>
                                      </p:to>
                                    </p:set>
                                    <p:animEffect transition="in" filter="fade">
                                      <p:cBhvr>
                                        <p:cTn id="42" dur="500"/>
                                        <p:tgtEl>
                                          <p:spTgt spid="33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31"/>
                                        </p:tgtEl>
                                        <p:attrNameLst>
                                          <p:attrName>style.visibility</p:attrName>
                                        </p:attrNameLst>
                                      </p:cBhvr>
                                      <p:to>
                                        <p:strVal val="visible"/>
                                      </p:to>
                                    </p:set>
                                    <p:animEffect transition="in" filter="fade">
                                      <p:cBhvr>
                                        <p:cTn id="47" dur="500"/>
                                        <p:tgtEl>
                                          <p:spTgt spid="331"/>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26"/>
                                        </p:tgtEl>
                                        <p:attrNameLst>
                                          <p:attrName>style.visibility</p:attrName>
                                        </p:attrNameLst>
                                      </p:cBhvr>
                                      <p:to>
                                        <p:strVal val="visible"/>
                                      </p:to>
                                    </p:set>
                                    <p:animEffect transition="in" filter="fade">
                                      <p:cBhvr>
                                        <p:cTn id="52" dur="500"/>
                                        <p:tgtEl>
                                          <p:spTgt spid="326"/>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44"/>
                                        </p:tgtEl>
                                        <p:attrNameLst>
                                          <p:attrName>style.visibility</p:attrName>
                                        </p:attrNameLst>
                                      </p:cBhvr>
                                      <p:to>
                                        <p:strVal val="visible"/>
                                      </p:to>
                                    </p:set>
                                    <p:animEffect transition="in" filter="fade">
                                      <p:cBhvr>
                                        <p:cTn id="57" dur="500"/>
                                        <p:tgtEl>
                                          <p:spTgt spid="344"/>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333"/>
                                        </p:tgtEl>
                                        <p:attrNameLst>
                                          <p:attrName>style.visibility</p:attrName>
                                        </p:attrNameLst>
                                      </p:cBhvr>
                                      <p:to>
                                        <p:strVal val="visible"/>
                                      </p:to>
                                    </p:set>
                                    <p:animEffect transition="in" filter="fade">
                                      <p:cBhvr>
                                        <p:cTn id="62" dur="500"/>
                                        <p:tgtEl>
                                          <p:spTgt spid="333"/>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340"/>
                                        </p:tgtEl>
                                        <p:attrNameLst>
                                          <p:attrName>style.visibility</p:attrName>
                                        </p:attrNameLst>
                                      </p:cBhvr>
                                      <p:to>
                                        <p:strVal val="visible"/>
                                      </p:to>
                                    </p:set>
                                    <p:animEffect transition="in" filter="fade">
                                      <p:cBhvr>
                                        <p:cTn id="67" dur="500"/>
                                        <p:tgtEl>
                                          <p:spTgt spid="340"/>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327"/>
                                        </p:tgtEl>
                                        <p:attrNameLst>
                                          <p:attrName>style.visibility</p:attrName>
                                        </p:attrNameLst>
                                      </p:cBhvr>
                                      <p:to>
                                        <p:strVal val="visible"/>
                                      </p:to>
                                    </p:set>
                                    <p:animEffect transition="in" filter="fade">
                                      <p:cBhvr>
                                        <p:cTn id="72" dur="500"/>
                                        <p:tgtEl>
                                          <p:spTgt spid="327"/>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343"/>
                                        </p:tgtEl>
                                        <p:attrNameLst>
                                          <p:attrName>style.visibility</p:attrName>
                                        </p:attrNameLst>
                                      </p:cBhvr>
                                      <p:to>
                                        <p:strVal val="visible"/>
                                      </p:to>
                                    </p:set>
                                    <p:animEffect transition="in" filter="fade">
                                      <p:cBhvr>
                                        <p:cTn id="77" dur="500"/>
                                        <p:tgtEl>
                                          <p:spTgt spid="343"/>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332"/>
                                        </p:tgtEl>
                                        <p:attrNameLst>
                                          <p:attrName>style.visibility</p:attrName>
                                        </p:attrNameLst>
                                      </p:cBhvr>
                                      <p:to>
                                        <p:strVal val="visible"/>
                                      </p:to>
                                    </p:set>
                                    <p:animEffect transition="in" filter="fade">
                                      <p:cBhvr>
                                        <p:cTn id="82" dur="500"/>
                                        <p:tgtEl>
                                          <p:spTgt spid="332"/>
                                        </p:tgtEl>
                                      </p:cBhvr>
                                    </p:animEffect>
                                  </p:childTnLst>
                                </p:cTn>
                              </p:par>
                              <p:par>
                                <p:cTn id="83" presetID="10" presetClass="entr" presetSubtype="0" fill="hold" nodeType="withEffect">
                                  <p:stCondLst>
                                    <p:cond delay="0"/>
                                  </p:stCondLst>
                                  <p:childTnLst>
                                    <p:set>
                                      <p:cBhvr>
                                        <p:cTn id="84" dur="1" fill="hold">
                                          <p:stCondLst>
                                            <p:cond delay="0"/>
                                          </p:stCondLst>
                                        </p:cTn>
                                        <p:tgtEl>
                                          <p:spTgt spid="336"/>
                                        </p:tgtEl>
                                        <p:attrNameLst>
                                          <p:attrName>style.visibility</p:attrName>
                                        </p:attrNameLst>
                                      </p:cBhvr>
                                      <p:to>
                                        <p:strVal val="visible"/>
                                      </p:to>
                                    </p:set>
                                    <p:animEffect transition="in" filter="fade">
                                      <p:cBhvr>
                                        <p:cTn id="85" dur="500"/>
                                        <p:tgtEl>
                                          <p:spTgt spid="336"/>
                                        </p:tgtEl>
                                      </p:cBhvr>
                                    </p:animEffect>
                                  </p:childTnLst>
                                </p:cTn>
                              </p:par>
                              <p:par>
                                <p:cTn id="86" presetID="10" presetClass="entr" presetSubtype="0" fill="hold" nodeType="withEffect">
                                  <p:stCondLst>
                                    <p:cond delay="0"/>
                                  </p:stCondLst>
                                  <p:childTnLst>
                                    <p:set>
                                      <p:cBhvr>
                                        <p:cTn id="87" dur="1" fill="hold">
                                          <p:stCondLst>
                                            <p:cond delay="0"/>
                                          </p:stCondLst>
                                        </p:cTn>
                                        <p:tgtEl>
                                          <p:spTgt spid="339"/>
                                        </p:tgtEl>
                                        <p:attrNameLst>
                                          <p:attrName>style.visibility</p:attrName>
                                        </p:attrNameLst>
                                      </p:cBhvr>
                                      <p:to>
                                        <p:strVal val="visible"/>
                                      </p:to>
                                    </p:set>
                                    <p:animEffect transition="in" filter="fade">
                                      <p:cBhvr>
                                        <p:cTn id="88" dur="500"/>
                                        <p:tgtEl>
                                          <p:spTgt spid="339"/>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nodeType="clickEffect">
                                  <p:stCondLst>
                                    <p:cond delay="0"/>
                                  </p:stCondLst>
                                  <p:childTnLst>
                                    <p:set>
                                      <p:cBhvr>
                                        <p:cTn id="92" dur="1" fill="hold">
                                          <p:stCondLst>
                                            <p:cond delay="0"/>
                                          </p:stCondLst>
                                        </p:cTn>
                                        <p:tgtEl>
                                          <p:spTgt spid="325"/>
                                        </p:tgtEl>
                                        <p:attrNameLst>
                                          <p:attrName>style.visibility</p:attrName>
                                        </p:attrNameLst>
                                      </p:cBhvr>
                                      <p:to>
                                        <p:strVal val="visible"/>
                                      </p:to>
                                    </p:set>
                                    <p:animEffect transition="in" filter="fade">
                                      <p:cBhvr>
                                        <p:cTn id="93" dur="500"/>
                                        <p:tgtEl>
                                          <p:spTgt spid="325"/>
                                        </p:tgtEl>
                                      </p:cBhvr>
                                    </p:animEffect>
                                  </p:childTnLst>
                                </p:cTn>
                              </p:par>
                            </p:childTnLst>
                          </p:cTn>
                        </p:par>
                      </p:childTnLst>
                    </p:cTn>
                  </p:par>
                  <p:par>
                    <p:cTn id="94" fill="hold">
                      <p:stCondLst>
                        <p:cond delay="indefinite"/>
                      </p:stCondLst>
                      <p:childTnLst>
                        <p:par>
                          <p:cTn id="95" fill="hold">
                            <p:stCondLst>
                              <p:cond delay="0"/>
                            </p:stCondLst>
                            <p:childTnLst>
                              <p:par>
                                <p:cTn id="96" presetID="10" presetClass="entr" presetSubtype="0" fill="hold" nodeType="clickEffect">
                                  <p:stCondLst>
                                    <p:cond delay="0"/>
                                  </p:stCondLst>
                                  <p:childTnLst>
                                    <p:set>
                                      <p:cBhvr>
                                        <p:cTn id="97" dur="1" fill="hold">
                                          <p:stCondLst>
                                            <p:cond delay="0"/>
                                          </p:stCondLst>
                                        </p:cTn>
                                        <p:tgtEl>
                                          <p:spTgt spid="341"/>
                                        </p:tgtEl>
                                        <p:attrNameLst>
                                          <p:attrName>style.visibility</p:attrName>
                                        </p:attrNameLst>
                                      </p:cBhvr>
                                      <p:to>
                                        <p:strVal val="visible"/>
                                      </p:to>
                                    </p:set>
                                    <p:animEffect transition="in" filter="fade">
                                      <p:cBhvr>
                                        <p:cTn id="98" dur="500"/>
                                        <p:tgtEl>
                                          <p:spTgt spid="341"/>
                                        </p:tgtEl>
                                      </p:cBhvr>
                                    </p:animEffect>
                                  </p:childTnLst>
                                </p:cTn>
                              </p:par>
                            </p:childTnLst>
                          </p:cTn>
                        </p:par>
                      </p:childTnLst>
                    </p:cTn>
                  </p:par>
                  <p:par>
                    <p:cTn id="99" fill="hold">
                      <p:stCondLst>
                        <p:cond delay="indefinite"/>
                      </p:stCondLst>
                      <p:childTnLst>
                        <p:par>
                          <p:cTn id="100" fill="hold">
                            <p:stCondLst>
                              <p:cond delay="0"/>
                            </p:stCondLst>
                            <p:childTnLst>
                              <p:par>
                                <p:cTn id="101" presetID="10" presetClass="entr" presetSubtype="0" fill="hold" nodeType="clickEffect">
                                  <p:stCondLst>
                                    <p:cond delay="0"/>
                                  </p:stCondLst>
                                  <p:childTnLst>
                                    <p:set>
                                      <p:cBhvr>
                                        <p:cTn id="102" dur="1" fill="hold">
                                          <p:stCondLst>
                                            <p:cond delay="0"/>
                                          </p:stCondLst>
                                        </p:cTn>
                                        <p:tgtEl>
                                          <p:spTgt spid="342"/>
                                        </p:tgtEl>
                                        <p:attrNameLst>
                                          <p:attrName>style.visibility</p:attrName>
                                        </p:attrNameLst>
                                      </p:cBhvr>
                                      <p:to>
                                        <p:strVal val="visible"/>
                                      </p:to>
                                    </p:set>
                                    <p:animEffect transition="in" filter="fade">
                                      <p:cBhvr>
                                        <p:cTn id="103"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Shape 351"/>
          <p:cNvSpPr txBox="1">
            <a:spLocks noGrp="1"/>
          </p:cNvSpPr>
          <p:nvPr>
            <p:ph type="body" idx="1"/>
          </p:nvPr>
        </p:nvSpPr>
        <p:spPr>
          <a:xfrm>
            <a:off x="76200" y="152400"/>
            <a:ext cx="8915400" cy="65388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50000"/>
              </a:lnSpc>
              <a:spcBef>
                <a:spcPts val="0"/>
              </a:spcBef>
              <a:spcAft>
                <a:spcPts val="0"/>
              </a:spcAft>
              <a:buClr>
                <a:schemeClr val="hlink"/>
              </a:buClr>
              <a:buSzPts val="2240"/>
              <a:buFont typeface="Noto Sans Symbols"/>
              <a:buChar char="❑"/>
            </a:pPr>
            <a:r>
              <a:rPr lang="en-US" sz="3200" b="1" i="0" u="none">
                <a:solidFill>
                  <a:schemeClr val="lt1"/>
                </a:solidFill>
                <a:effectLst>
                  <a:outerShdw blurRad="38100" dist="38100" dir="2700000" algn="tl">
                    <a:srgbClr val="000000"/>
                  </a:outerShdw>
                </a:effectLst>
                <a:latin typeface="Garamond"/>
                <a:ea typeface="Garamond"/>
                <a:cs typeface="Garamond"/>
                <a:sym typeface="Garamond"/>
              </a:rPr>
              <a:t> Background   </a:t>
            </a:r>
            <a:endParaRPr/>
          </a:p>
          <a:p>
            <a:pPr marL="342900" marR="0" lvl="0" indent="-342900" algn="l" rtl="0">
              <a:lnSpc>
                <a:spcPct val="150000"/>
              </a:lnSpc>
              <a:spcBef>
                <a:spcPts val="640"/>
              </a:spcBef>
              <a:spcAft>
                <a:spcPts val="0"/>
              </a:spcAft>
              <a:buClr>
                <a:schemeClr val="hlink"/>
              </a:buClr>
              <a:buSzPts val="2240"/>
              <a:buFont typeface="Noto Sans Symbols"/>
              <a:buChar char="■"/>
            </a:pPr>
            <a:r>
              <a:rPr lang="en-US" sz="3200" b="1" i="0" u="none">
                <a:solidFill>
                  <a:schemeClr val="lt1"/>
                </a:solidFill>
                <a:effectLst>
                  <a:outerShdw blurRad="38100" dist="38100" dir="2700000" algn="tl">
                    <a:srgbClr val="000000"/>
                  </a:outerShdw>
                </a:effectLst>
                <a:latin typeface="Garamond"/>
                <a:ea typeface="Garamond"/>
                <a:cs typeface="Garamond"/>
                <a:sym typeface="Garamond"/>
              </a:rPr>
              <a:t>Topical  Vs.  Systemic Therapy</a:t>
            </a:r>
            <a:endParaRPr/>
          </a:p>
          <a:p>
            <a:pPr marL="342900" marR="0" lvl="0" indent="-342900" algn="l" rtl="0">
              <a:lnSpc>
                <a:spcPct val="150000"/>
              </a:lnSpc>
              <a:spcBef>
                <a:spcPts val="640"/>
              </a:spcBef>
              <a:spcAft>
                <a:spcPts val="0"/>
              </a:spcAft>
              <a:buClr>
                <a:schemeClr val="hlink"/>
              </a:buClr>
              <a:buSzPts val="2240"/>
              <a:buFont typeface="Noto Sans Symbols"/>
              <a:buChar char="■"/>
            </a:pPr>
            <a:r>
              <a:rPr lang="en-US" sz="3200" b="1" i="0" u="none">
                <a:solidFill>
                  <a:schemeClr val="lt1"/>
                </a:solidFill>
                <a:effectLst>
                  <a:outerShdw blurRad="38100" dist="38100" dir="2700000" algn="tl">
                    <a:srgbClr val="000000"/>
                  </a:outerShdw>
                </a:effectLst>
                <a:latin typeface="Garamond"/>
                <a:ea typeface="Garamond"/>
                <a:cs typeface="Garamond"/>
                <a:sym typeface="Garamond"/>
              </a:rPr>
              <a:t>Response  to Topical Drugs</a:t>
            </a:r>
            <a:endParaRPr/>
          </a:p>
          <a:p>
            <a:pPr marL="342900" marR="0" lvl="0" indent="-342900" algn="l" rtl="0">
              <a:lnSpc>
                <a:spcPct val="150000"/>
              </a:lnSpc>
              <a:spcBef>
                <a:spcPts val="640"/>
              </a:spcBef>
              <a:spcAft>
                <a:spcPts val="0"/>
              </a:spcAft>
              <a:buClr>
                <a:schemeClr val="hlink"/>
              </a:buClr>
              <a:buSzPts val="2240"/>
              <a:buFont typeface="Noto Sans Symbols"/>
              <a:buChar char="■"/>
            </a:pPr>
            <a:r>
              <a:rPr lang="en-US" sz="3200" b="1" i="0" u="none">
                <a:solidFill>
                  <a:schemeClr val="lt1"/>
                </a:solidFill>
                <a:effectLst>
                  <a:outerShdw blurRad="38100" dist="38100" dir="2700000" algn="tl">
                    <a:srgbClr val="000000"/>
                  </a:outerShdw>
                </a:effectLst>
                <a:latin typeface="Garamond"/>
                <a:ea typeface="Garamond"/>
                <a:cs typeface="Garamond"/>
                <a:sym typeface="Garamond"/>
              </a:rPr>
              <a:t>Prescriptions Vs. Proprietary</a:t>
            </a:r>
            <a:endParaRPr/>
          </a:p>
          <a:p>
            <a:pPr marL="342900" marR="0" lvl="0" indent="-342900" algn="l" rtl="0">
              <a:lnSpc>
                <a:spcPct val="150000"/>
              </a:lnSpc>
              <a:spcBef>
                <a:spcPts val="640"/>
              </a:spcBef>
              <a:spcAft>
                <a:spcPts val="0"/>
              </a:spcAft>
              <a:buClr>
                <a:schemeClr val="hlink"/>
              </a:buClr>
              <a:buSzPts val="2240"/>
              <a:buFont typeface="Noto Sans Symbols"/>
              <a:buChar char="■"/>
            </a:pPr>
            <a:r>
              <a:rPr lang="en-US" sz="3200" b="1" i="0" u="none">
                <a:solidFill>
                  <a:srgbClr val="FFFF00"/>
                </a:solidFill>
                <a:effectLst>
                  <a:outerShdw blurRad="38100" dist="38100" dir="2700000" algn="tl">
                    <a:srgbClr val="000000"/>
                  </a:outerShdw>
                </a:effectLst>
                <a:latin typeface="Garamond"/>
                <a:ea typeface="Garamond"/>
                <a:cs typeface="Garamond"/>
                <a:sym typeface="Garamond"/>
              </a:rPr>
              <a:t>Choice of the Type of Application  in  Relation  to Skin Condition</a:t>
            </a:r>
            <a:endParaRPr/>
          </a:p>
          <a:p>
            <a:pPr marL="342900" marR="0" lvl="0" indent="-342900" algn="l" rtl="0">
              <a:lnSpc>
                <a:spcPct val="150000"/>
              </a:lnSpc>
              <a:spcBef>
                <a:spcPts val="640"/>
              </a:spcBef>
              <a:spcAft>
                <a:spcPts val="0"/>
              </a:spcAft>
              <a:buClr>
                <a:schemeClr val="hlink"/>
              </a:buClr>
              <a:buSzPts val="2240"/>
              <a:buFont typeface="Noto Sans Symbols"/>
              <a:buChar char="■"/>
            </a:pPr>
            <a:r>
              <a:rPr lang="en-US" sz="3200" b="1" i="0" u="none">
                <a:solidFill>
                  <a:schemeClr val="lt1"/>
                </a:solidFill>
                <a:effectLst>
                  <a:outerShdw blurRad="38100" dist="38100" dir="2700000" algn="tl">
                    <a:srgbClr val="000000"/>
                  </a:outerShdw>
                </a:effectLst>
                <a:latin typeface="Garamond"/>
                <a:ea typeface="Garamond"/>
                <a:cs typeface="Garamond"/>
                <a:sym typeface="Garamond"/>
              </a:rPr>
              <a:t> Dosage  of Topical  Therapy</a:t>
            </a:r>
            <a:endParaRPr sz="3200" b="0" i="0" u="none">
              <a:solidFill>
                <a:schemeClr val="lt1"/>
              </a:solidFill>
              <a:effectLst>
                <a:outerShdw blurRad="38100" dist="38100" dir="2700000" algn="tl">
                  <a:srgbClr val="000000"/>
                </a:outerShdw>
              </a:effectLst>
              <a:latin typeface="Garamond"/>
              <a:ea typeface="Garamond"/>
              <a:cs typeface="Garamond"/>
              <a:sym typeface="Garamond"/>
            </a:endParaRPr>
          </a:p>
          <a:p>
            <a:pPr marL="342900" marR="0" lvl="0" indent="-342900" algn="l" rtl="0">
              <a:lnSpc>
                <a:spcPct val="150000"/>
              </a:lnSpc>
              <a:spcBef>
                <a:spcPts val="640"/>
              </a:spcBef>
              <a:spcAft>
                <a:spcPts val="0"/>
              </a:spcAft>
              <a:buClr>
                <a:schemeClr val="hlink"/>
              </a:buClr>
              <a:buSzPts val="2240"/>
              <a:buFont typeface="Noto Sans Symbols"/>
              <a:buChar char="■"/>
            </a:pPr>
            <a:r>
              <a:rPr lang="en-US" sz="3200" b="1" i="0" u="none">
                <a:solidFill>
                  <a:schemeClr val="lt1"/>
                </a:solidFill>
                <a:effectLst>
                  <a:outerShdw blurRad="38100" dist="38100" dir="2700000" algn="tl">
                    <a:srgbClr val="000000"/>
                  </a:outerShdw>
                </a:effectLst>
                <a:latin typeface="Garamond"/>
                <a:ea typeface="Garamond"/>
                <a:cs typeface="Garamond"/>
                <a:sym typeface="Garamond"/>
              </a:rPr>
              <a:t>Adverse reactions to  topical   drugs</a:t>
            </a:r>
            <a:endParaRPr/>
          </a:p>
        </p:txBody>
      </p:sp>
      <p:sp>
        <p:nvSpPr>
          <p:cNvPr id="352" name="Shape 352"/>
          <p:cNvSpPr txBox="1"/>
          <p:nvPr/>
        </p:nvSpPr>
        <p:spPr>
          <a:xfrm>
            <a:off x="6553200" y="6248400"/>
            <a:ext cx="2133600" cy="4764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FFFFFF"/>
              </a:buClr>
              <a:buSzPts val="1200"/>
              <a:buFont typeface="Arial"/>
              <a:buNone/>
            </a:pPr>
            <a:fld id="{00000000-1234-1234-1234-123412341234}" type="slidenum">
              <a:rPr lang="en-US" sz="1200" b="0" i="0" u="none">
                <a:solidFill>
                  <a:srgbClr val="FFFFFF"/>
                </a:solidFill>
                <a:latin typeface="Arial"/>
                <a:ea typeface="Arial"/>
                <a:cs typeface="Arial"/>
                <a:sym typeface="Arial"/>
              </a:rPr>
              <a:t>32</a:t>
            </a:fld>
            <a:endParaRPr/>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51"/>
                                        </p:tgtEl>
                                        <p:attrNameLst>
                                          <p:attrName>style.visibility</p:attrName>
                                        </p:attrNameLst>
                                      </p:cBhvr>
                                      <p:to>
                                        <p:strVal val="visible"/>
                                      </p:to>
                                    </p:set>
                                    <p:anim calcmode="lin" valueType="num">
                                      <p:cBhvr additive="base">
                                        <p:cTn id="7" dur="500"/>
                                        <p:tgtEl>
                                          <p:spTgt spid="351"/>
                                        </p:tgtEl>
                                        <p:attrNameLst>
                                          <p:attrName>ppt_w</p:attrName>
                                        </p:attrNameLst>
                                      </p:cBhvr>
                                      <p:tavLst>
                                        <p:tav tm="0">
                                          <p:val>
                                            <p:strVal val="0"/>
                                          </p:val>
                                        </p:tav>
                                        <p:tav tm="100000">
                                          <p:val>
                                            <p:strVal val="#ppt_w"/>
                                          </p:val>
                                        </p:tav>
                                      </p:tavLst>
                                    </p:anim>
                                    <p:anim calcmode="lin" valueType="num">
                                      <p:cBhvr additive="base">
                                        <p:cTn id="8" dur="500"/>
                                        <p:tgtEl>
                                          <p:spTgt spid="351"/>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Shape 357"/>
          <p:cNvSpPr txBox="1"/>
          <p:nvPr/>
        </p:nvSpPr>
        <p:spPr>
          <a:xfrm>
            <a:off x="6553200" y="6248400"/>
            <a:ext cx="2133600" cy="4764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lt1"/>
              </a:buClr>
              <a:buSzPts val="1200"/>
              <a:buFont typeface="Arial"/>
              <a:buNone/>
            </a:pPr>
            <a:fld id="{00000000-1234-1234-1234-123412341234}" type="slidenum">
              <a:rPr lang="en-US" sz="1200" b="0" i="0" u="none">
                <a:solidFill>
                  <a:schemeClr val="lt1"/>
                </a:solidFill>
                <a:latin typeface="Arial"/>
                <a:ea typeface="Arial"/>
                <a:cs typeface="Arial"/>
                <a:sym typeface="Arial"/>
              </a:rPr>
              <a:t>33</a:t>
            </a:fld>
            <a:endParaRPr/>
          </a:p>
        </p:txBody>
      </p:sp>
      <p:sp>
        <p:nvSpPr>
          <p:cNvPr id="358" name="Shape 358"/>
          <p:cNvSpPr txBox="1"/>
          <p:nvPr/>
        </p:nvSpPr>
        <p:spPr>
          <a:xfrm>
            <a:off x="533400" y="1219200"/>
            <a:ext cx="8001000" cy="2667000"/>
          </a:xfrm>
          <a:prstGeom prst="rect">
            <a:avLst/>
          </a:prstGeom>
          <a:noFill/>
          <a:ln>
            <a:noFill/>
          </a:ln>
        </p:spPr>
        <p:txBody>
          <a:bodyPr spcFirstLastPara="1" wrap="square" lIns="91425" tIns="45700" rIns="91425" bIns="45700" anchor="t" anchorCtr="0">
            <a:noAutofit/>
          </a:bodyPr>
          <a:lstStyle/>
          <a:p>
            <a:pPr marL="0" marR="0" lvl="0" indent="0" algn="ctr" rtl="0">
              <a:lnSpc>
                <a:spcPct val="200000"/>
              </a:lnSpc>
              <a:spcBef>
                <a:spcPts val="0"/>
              </a:spcBef>
              <a:spcAft>
                <a:spcPts val="0"/>
              </a:spcAft>
              <a:buClr>
                <a:srgbClr val="FFFF00"/>
              </a:buClr>
              <a:buSzPts val="4400"/>
              <a:buFont typeface="Garamond"/>
              <a:buNone/>
            </a:pPr>
            <a:r>
              <a:rPr lang="en-US" sz="4400" b="1" i="0" u="none">
                <a:solidFill>
                  <a:srgbClr val="FFFF00"/>
                </a:solidFill>
                <a:latin typeface="Garamond"/>
                <a:ea typeface="Garamond"/>
                <a:cs typeface="Garamond"/>
                <a:sym typeface="Garamond"/>
              </a:rPr>
              <a:t>Choice of the Type of Application  in  Relation  </a:t>
            </a:r>
            <a:endParaRPr/>
          </a:p>
          <a:p>
            <a:pPr marL="0" marR="0" lvl="0" indent="0" algn="ctr" rtl="0">
              <a:lnSpc>
                <a:spcPct val="200000"/>
              </a:lnSpc>
              <a:spcBef>
                <a:spcPts val="880"/>
              </a:spcBef>
              <a:spcAft>
                <a:spcPts val="0"/>
              </a:spcAft>
              <a:buClr>
                <a:srgbClr val="FFFF00"/>
              </a:buClr>
              <a:buSzPts val="4400"/>
              <a:buFont typeface="Garamond"/>
              <a:buNone/>
            </a:pPr>
            <a:r>
              <a:rPr lang="en-US" sz="4400" b="1" i="0" u="none">
                <a:solidFill>
                  <a:srgbClr val="FFFF00"/>
                </a:solidFill>
                <a:latin typeface="Garamond"/>
                <a:ea typeface="Garamond"/>
                <a:cs typeface="Garamond"/>
                <a:sym typeface="Garamond"/>
              </a:rPr>
              <a:t>to Skin Condition</a:t>
            </a:r>
            <a:endParaRPr/>
          </a:p>
        </p:txBody>
      </p:sp>
    </p:spTree>
  </p:cSld>
  <p:clrMapOvr>
    <a:masterClrMapping/>
  </p:clrMapOvr>
  <p:transition>
    <p:push/>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Shape 363"/>
          <p:cNvSpPr txBox="1"/>
          <p:nvPr/>
        </p:nvSpPr>
        <p:spPr>
          <a:xfrm>
            <a:off x="6553200" y="6248400"/>
            <a:ext cx="2133600" cy="4764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lt1"/>
              </a:buClr>
              <a:buSzPts val="1200"/>
              <a:buFont typeface="Arial"/>
              <a:buNone/>
            </a:pPr>
            <a:fld id="{00000000-1234-1234-1234-123412341234}" type="slidenum">
              <a:rPr lang="en-US" sz="1200" b="0" i="0" u="none">
                <a:solidFill>
                  <a:schemeClr val="lt1"/>
                </a:solidFill>
                <a:latin typeface="Arial"/>
                <a:ea typeface="Arial"/>
                <a:cs typeface="Arial"/>
                <a:sym typeface="Arial"/>
              </a:rPr>
              <a:t>34</a:t>
            </a:fld>
            <a:endParaRPr/>
          </a:p>
        </p:txBody>
      </p:sp>
      <p:sp>
        <p:nvSpPr>
          <p:cNvPr id="364" name="Shape 364"/>
          <p:cNvSpPr txBox="1"/>
          <p:nvPr/>
        </p:nvSpPr>
        <p:spPr>
          <a:xfrm>
            <a:off x="228600" y="979487"/>
            <a:ext cx="8915400" cy="519270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chemeClr val="lt1"/>
              </a:buClr>
              <a:buSzPts val="3200"/>
              <a:buFont typeface="Garamond"/>
              <a:buNone/>
            </a:pPr>
            <a:r>
              <a:rPr lang="en-US" sz="3200" b="1" i="0" u="none">
                <a:solidFill>
                  <a:schemeClr val="lt1"/>
                </a:solidFill>
                <a:latin typeface="Garamond"/>
                <a:ea typeface="Garamond"/>
                <a:cs typeface="Garamond"/>
                <a:sym typeface="Garamond"/>
              </a:rPr>
              <a:t>It  is  a classical   rule  of dermato-therapeutics that   in   so-called  irritable   dermatoses   (acute and  exudative dermatitis) treatment should be started with bland applications, such as wet dressings   (e.g.   potassium   permanganate   1/8000 -  1/10,000 or  Burrow's lotion) or cooling pastes.   </a:t>
            </a:r>
            <a:endParaRPr/>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64"/>
                                        </p:tgtEl>
                                        <p:attrNameLst>
                                          <p:attrName>style.visibility</p:attrName>
                                        </p:attrNameLst>
                                      </p:cBhvr>
                                      <p:to>
                                        <p:strVal val="visible"/>
                                      </p:to>
                                    </p:set>
                                    <p:anim calcmode="lin" valueType="num">
                                      <p:cBhvr additive="base">
                                        <p:cTn id="7" dur="500"/>
                                        <p:tgtEl>
                                          <p:spTgt spid="364"/>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Shape 369"/>
          <p:cNvSpPr txBox="1"/>
          <p:nvPr/>
        </p:nvSpPr>
        <p:spPr>
          <a:xfrm>
            <a:off x="6553200" y="6248400"/>
            <a:ext cx="2133600" cy="4764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lt1"/>
              </a:buClr>
              <a:buSzPts val="1200"/>
              <a:buFont typeface="Arial"/>
              <a:buNone/>
            </a:pPr>
            <a:fld id="{00000000-1234-1234-1234-123412341234}" type="slidenum">
              <a:rPr lang="en-US" sz="1200" b="0" i="0" u="none">
                <a:solidFill>
                  <a:schemeClr val="lt1"/>
                </a:solidFill>
                <a:latin typeface="Arial"/>
                <a:ea typeface="Arial"/>
                <a:cs typeface="Arial"/>
                <a:sym typeface="Arial"/>
              </a:rPr>
              <a:t>35</a:t>
            </a:fld>
            <a:endParaRPr/>
          </a:p>
        </p:txBody>
      </p:sp>
      <p:sp>
        <p:nvSpPr>
          <p:cNvPr id="370" name="Shape 370"/>
          <p:cNvSpPr txBox="1"/>
          <p:nvPr/>
        </p:nvSpPr>
        <p:spPr>
          <a:xfrm>
            <a:off x="457200" y="762000"/>
            <a:ext cx="8305800" cy="452430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chemeClr val="lt1"/>
              </a:buClr>
              <a:buSzPts val="3200"/>
              <a:buFont typeface="Garamond"/>
              <a:buNone/>
            </a:pPr>
            <a:r>
              <a:rPr lang="en-US" sz="3200" b="1" i="0" u="none">
                <a:solidFill>
                  <a:schemeClr val="lt1"/>
                </a:solidFill>
                <a:latin typeface="Garamond"/>
                <a:ea typeface="Garamond"/>
                <a:cs typeface="Garamond"/>
                <a:sym typeface="Garamond"/>
              </a:rPr>
              <a:t>This    rule   has    not    been    rendered obsolete by the advent of steroids,  which  have a higher  patient acceptability  because they  are generally dispensed  in  convenient  ointments or creams,  although  corticosteroids  may  also be incorporated  in  cooling  pastes.</a:t>
            </a:r>
            <a:endParaRPr/>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0"/>
                                        </p:tgtEl>
                                        <p:attrNameLst>
                                          <p:attrName>style.visibility</p:attrName>
                                        </p:attrNameLst>
                                      </p:cBhvr>
                                      <p:to>
                                        <p:strVal val="visible"/>
                                      </p:to>
                                    </p:set>
                                    <p:animEffect transition="in" filter="fade">
                                      <p:cBhvr>
                                        <p:cTn id="7" dur="1000"/>
                                        <p:tgtEl>
                                          <p:spTgt spid="3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Shape 375"/>
          <p:cNvSpPr txBox="1"/>
          <p:nvPr/>
        </p:nvSpPr>
        <p:spPr>
          <a:xfrm>
            <a:off x="6553200" y="6248400"/>
            <a:ext cx="2133600" cy="4764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lt1"/>
              </a:buClr>
              <a:buSzPts val="1200"/>
              <a:buFont typeface="Arial"/>
              <a:buNone/>
            </a:pPr>
            <a:fld id="{00000000-1234-1234-1234-123412341234}" type="slidenum">
              <a:rPr lang="en-US" sz="1200" b="0" i="0" u="none">
                <a:solidFill>
                  <a:schemeClr val="lt1"/>
                </a:solidFill>
                <a:latin typeface="Arial"/>
                <a:ea typeface="Arial"/>
                <a:cs typeface="Arial"/>
                <a:sym typeface="Arial"/>
              </a:rPr>
              <a:t>36</a:t>
            </a:fld>
            <a:endParaRPr/>
          </a:p>
        </p:txBody>
      </p:sp>
      <p:sp>
        <p:nvSpPr>
          <p:cNvPr id="376" name="Shape 376"/>
          <p:cNvSpPr txBox="1"/>
          <p:nvPr/>
        </p:nvSpPr>
        <p:spPr>
          <a:xfrm>
            <a:off x="228600" y="457200"/>
            <a:ext cx="8763000" cy="5754600"/>
          </a:xfrm>
          <a:prstGeom prst="rect">
            <a:avLst/>
          </a:prstGeom>
          <a:noFill/>
          <a:ln>
            <a:noFill/>
          </a:ln>
        </p:spPr>
        <p:txBody>
          <a:bodyPr spcFirstLastPara="1" wrap="square" lIns="91425" tIns="45700" rIns="91425" bIns="45700" anchor="t" anchorCtr="0">
            <a:spAutoFit/>
          </a:bodyPr>
          <a:lstStyle/>
          <a:p>
            <a:pPr marL="0" marR="0" lvl="0" indent="0" algn="l" rtl="0">
              <a:lnSpc>
                <a:spcPct val="200000"/>
              </a:lnSpc>
              <a:spcBef>
                <a:spcPts val="0"/>
              </a:spcBef>
              <a:spcAft>
                <a:spcPts val="0"/>
              </a:spcAft>
              <a:buClr>
                <a:srgbClr val="FFFF00"/>
              </a:buClr>
              <a:buSzPts val="4000"/>
              <a:buFont typeface="Garamond"/>
              <a:buNone/>
            </a:pPr>
            <a:r>
              <a:rPr lang="en-US" sz="4000" b="1" i="0" u="none">
                <a:solidFill>
                  <a:srgbClr val="FFFF00"/>
                </a:solidFill>
                <a:latin typeface="Garamond"/>
                <a:ea typeface="Garamond"/>
                <a:cs typeface="Garamond"/>
                <a:sym typeface="Garamond"/>
              </a:rPr>
              <a:t>Powders</a:t>
            </a:r>
            <a:endParaRPr/>
          </a:p>
          <a:p>
            <a:pPr marL="0" marR="0" lvl="0" indent="0" algn="l" rtl="0">
              <a:lnSpc>
                <a:spcPct val="200000"/>
              </a:lnSpc>
              <a:spcBef>
                <a:spcPts val="0"/>
              </a:spcBef>
              <a:spcAft>
                <a:spcPts val="0"/>
              </a:spcAft>
              <a:buClr>
                <a:schemeClr val="lt1"/>
              </a:buClr>
              <a:buSzPts val="3600"/>
              <a:buFont typeface="Arial"/>
              <a:buChar char="•"/>
            </a:pPr>
            <a:r>
              <a:rPr lang="en-US" sz="3600" b="1" i="0" u="none">
                <a:solidFill>
                  <a:schemeClr val="lt1"/>
                </a:solidFill>
                <a:latin typeface="Garamond"/>
                <a:ea typeface="Garamond"/>
                <a:cs typeface="Garamond"/>
                <a:sym typeface="Garamond"/>
              </a:rPr>
              <a:t>lf  used  alone,  they   adhere  so   little  to  the skin. </a:t>
            </a:r>
            <a:endParaRPr/>
          </a:p>
          <a:p>
            <a:pPr marL="0" marR="0" lvl="0" indent="0" algn="l" rtl="0">
              <a:lnSpc>
                <a:spcPct val="200000"/>
              </a:lnSpc>
              <a:spcBef>
                <a:spcPts val="0"/>
              </a:spcBef>
              <a:spcAft>
                <a:spcPts val="0"/>
              </a:spcAft>
              <a:buClr>
                <a:schemeClr val="lt1"/>
              </a:buClr>
              <a:buSzPts val="3600"/>
              <a:buFont typeface="Arial"/>
              <a:buChar char="•"/>
            </a:pPr>
            <a:r>
              <a:rPr lang="en-US" sz="3600" b="1" i="0" u="none">
                <a:solidFill>
                  <a:schemeClr val="lt1"/>
                </a:solidFill>
                <a:latin typeface="Garamond"/>
                <a:ea typeface="Garamond"/>
                <a:cs typeface="Garamond"/>
                <a:sym typeface="Garamond"/>
              </a:rPr>
              <a:t>They are used mainly for cosmetic, prophylactic or hygienic  purposes</a:t>
            </a:r>
            <a:r>
              <a:rPr lang="en-US" sz="3600" b="0" i="0" u="none">
                <a:solidFill>
                  <a:schemeClr val="lt1"/>
                </a:solidFill>
                <a:latin typeface="Garamond"/>
                <a:ea typeface="Garamond"/>
                <a:cs typeface="Garamond"/>
                <a:sym typeface="Garamond"/>
              </a:rPr>
              <a:t>.</a:t>
            </a:r>
            <a:endParaRPr/>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6">
                                            <p:txEl>
                                              <p:pRg st="0" end="0"/>
                                            </p:txEl>
                                          </p:spTgt>
                                        </p:tgtEl>
                                        <p:attrNameLst>
                                          <p:attrName>style.visibility</p:attrName>
                                        </p:attrNameLst>
                                      </p:cBhvr>
                                      <p:to>
                                        <p:strVal val="visible"/>
                                      </p:to>
                                    </p:set>
                                    <p:animEffect transition="in" filter="fade">
                                      <p:cBhvr>
                                        <p:cTn id="7" dur="500"/>
                                        <p:tgtEl>
                                          <p:spTgt spid="37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76">
                                            <p:txEl>
                                              <p:pRg st="1" end="1"/>
                                            </p:txEl>
                                          </p:spTgt>
                                        </p:tgtEl>
                                        <p:attrNameLst>
                                          <p:attrName>style.visibility</p:attrName>
                                        </p:attrNameLst>
                                      </p:cBhvr>
                                      <p:to>
                                        <p:strVal val="visible"/>
                                      </p:to>
                                    </p:set>
                                    <p:animEffect transition="in" filter="fade">
                                      <p:cBhvr>
                                        <p:cTn id="12" dur="500"/>
                                        <p:tgtEl>
                                          <p:spTgt spid="37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76">
                                            <p:txEl>
                                              <p:pRg st="2" end="2"/>
                                            </p:txEl>
                                          </p:spTgt>
                                        </p:tgtEl>
                                        <p:attrNameLst>
                                          <p:attrName>style.visibility</p:attrName>
                                        </p:attrNameLst>
                                      </p:cBhvr>
                                      <p:to>
                                        <p:strVal val="visible"/>
                                      </p:to>
                                    </p:set>
                                    <p:animEffect transition="in" filter="fade">
                                      <p:cBhvr>
                                        <p:cTn id="17" dur="500"/>
                                        <p:tgtEl>
                                          <p:spTgt spid="37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Shape 382"/>
          <p:cNvSpPr txBox="1"/>
          <p:nvPr/>
        </p:nvSpPr>
        <p:spPr>
          <a:xfrm>
            <a:off x="6553200" y="6248400"/>
            <a:ext cx="2133600" cy="4764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lt1"/>
              </a:buClr>
              <a:buSzPts val="1200"/>
              <a:buFont typeface="Arial"/>
              <a:buNone/>
            </a:pPr>
            <a:fld id="{00000000-1234-1234-1234-123412341234}" type="slidenum">
              <a:rPr lang="en-US" sz="1200" b="0" i="0" u="none">
                <a:solidFill>
                  <a:schemeClr val="lt1"/>
                </a:solidFill>
                <a:latin typeface="Arial"/>
                <a:ea typeface="Arial"/>
                <a:cs typeface="Arial"/>
                <a:sym typeface="Arial"/>
              </a:rPr>
              <a:t>37</a:t>
            </a:fld>
            <a:endParaRPr/>
          </a:p>
        </p:txBody>
      </p:sp>
      <p:sp>
        <p:nvSpPr>
          <p:cNvPr id="383" name="Shape 383"/>
          <p:cNvSpPr txBox="1"/>
          <p:nvPr/>
        </p:nvSpPr>
        <p:spPr>
          <a:xfrm>
            <a:off x="76200" y="0"/>
            <a:ext cx="8839200" cy="672300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FFFF00"/>
              </a:buClr>
              <a:buSzPts val="2900"/>
              <a:buFont typeface="Garamond"/>
              <a:buNone/>
            </a:pPr>
            <a:r>
              <a:rPr lang="en-US" sz="2900" b="1" i="0" u="none">
                <a:solidFill>
                  <a:srgbClr val="FFFF00"/>
                </a:solidFill>
                <a:latin typeface="Garamond"/>
                <a:ea typeface="Garamond"/>
                <a:cs typeface="Garamond"/>
                <a:sym typeface="Garamond"/>
              </a:rPr>
              <a:t>Liquids (solutions and gels)</a:t>
            </a:r>
            <a:endParaRPr/>
          </a:p>
          <a:p>
            <a:pPr marL="0" marR="0" lvl="0" indent="0" algn="l" rtl="0">
              <a:lnSpc>
                <a:spcPct val="150000"/>
              </a:lnSpc>
              <a:spcBef>
                <a:spcPts val="0"/>
              </a:spcBef>
              <a:spcAft>
                <a:spcPts val="0"/>
              </a:spcAft>
              <a:buClr>
                <a:schemeClr val="lt1"/>
              </a:buClr>
              <a:buSzPts val="2900"/>
              <a:buFont typeface="Garamond"/>
              <a:buNone/>
            </a:pPr>
            <a:r>
              <a:rPr lang="en-US" sz="2900" b="1" i="0" u="none">
                <a:solidFill>
                  <a:schemeClr val="lt1"/>
                </a:solidFill>
                <a:latin typeface="Garamond"/>
                <a:ea typeface="Garamond"/>
                <a:cs typeface="Garamond"/>
                <a:sym typeface="Garamond"/>
              </a:rPr>
              <a:t>-  Open  wet dressings arc  useful as emergency treatment  for acute oozing dermatoses.</a:t>
            </a:r>
            <a:endParaRPr/>
          </a:p>
          <a:p>
            <a:pPr marL="0" marR="0" lvl="0" indent="0" algn="l" rtl="0">
              <a:lnSpc>
                <a:spcPct val="150000"/>
              </a:lnSpc>
              <a:spcBef>
                <a:spcPts val="0"/>
              </a:spcBef>
              <a:spcAft>
                <a:spcPts val="0"/>
              </a:spcAft>
              <a:buClr>
                <a:schemeClr val="lt1"/>
              </a:buClr>
              <a:buSzPts val="2900"/>
              <a:buFont typeface="Garamond"/>
              <a:buNone/>
            </a:pPr>
            <a:r>
              <a:rPr lang="en-US" sz="2900" b="1" i="0" u="none">
                <a:solidFill>
                  <a:schemeClr val="lt1"/>
                </a:solidFill>
                <a:latin typeface="Garamond"/>
                <a:ea typeface="Garamond"/>
                <a:cs typeface="Garamond"/>
                <a:sym typeface="Garamond"/>
              </a:rPr>
              <a:t>-  Occlusive  wet  dressings over ointments enhance drug penetration  in  fissured and  hyperkeratotic conditions.</a:t>
            </a:r>
            <a:endParaRPr/>
          </a:p>
          <a:p>
            <a:pPr marL="0" marR="0" lvl="0" indent="0" algn="l" rtl="0">
              <a:lnSpc>
                <a:spcPct val="150000"/>
              </a:lnSpc>
              <a:spcBef>
                <a:spcPts val="0"/>
              </a:spcBef>
              <a:spcAft>
                <a:spcPts val="0"/>
              </a:spcAft>
              <a:buClr>
                <a:schemeClr val="lt1"/>
              </a:buClr>
              <a:buSzPts val="2900"/>
              <a:buFont typeface="Garamond"/>
              <a:buNone/>
            </a:pPr>
            <a:r>
              <a:rPr lang="en-US" sz="2900" b="1" i="0" u="none">
                <a:solidFill>
                  <a:schemeClr val="lt1"/>
                </a:solidFill>
                <a:latin typeface="Garamond"/>
                <a:ea typeface="Garamond"/>
                <a:cs typeface="Garamond"/>
                <a:sym typeface="Garamond"/>
              </a:rPr>
              <a:t>-  Several specific drugs arc  traditionally administered  as paints or alcoholic solutions.</a:t>
            </a:r>
            <a:endParaRPr/>
          </a:p>
          <a:p>
            <a:pPr marL="0" marR="0" lvl="0" indent="0" algn="l" rtl="0">
              <a:lnSpc>
                <a:spcPct val="150000"/>
              </a:lnSpc>
              <a:spcBef>
                <a:spcPts val="0"/>
              </a:spcBef>
              <a:spcAft>
                <a:spcPts val="0"/>
              </a:spcAft>
              <a:buClr>
                <a:schemeClr val="lt1"/>
              </a:buClr>
              <a:buSzPts val="2900"/>
              <a:buFont typeface="Garamond"/>
              <a:buNone/>
            </a:pPr>
            <a:r>
              <a:rPr lang="en-US" sz="2900" b="1" i="0" u="none">
                <a:solidFill>
                  <a:schemeClr val="lt1"/>
                </a:solidFill>
                <a:latin typeface="Garamond"/>
                <a:ea typeface="Garamond"/>
                <a:cs typeface="Garamond"/>
                <a:sym typeface="Garamond"/>
              </a:rPr>
              <a:t>- Hydrogels are useful in  very dry skin conditions such  as chapped  skin.</a:t>
            </a:r>
            <a:endParaRPr/>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83">
                                            <p:txEl>
                                              <p:pRg st="0" end="0"/>
                                            </p:txEl>
                                          </p:spTgt>
                                        </p:tgtEl>
                                        <p:attrNameLst>
                                          <p:attrName>style.visibility</p:attrName>
                                        </p:attrNameLst>
                                      </p:cBhvr>
                                      <p:to>
                                        <p:strVal val="visible"/>
                                      </p:to>
                                    </p:set>
                                    <p:animEffect transition="in" filter="fade">
                                      <p:cBhvr>
                                        <p:cTn id="7" dur="500"/>
                                        <p:tgtEl>
                                          <p:spTgt spid="38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83">
                                            <p:txEl>
                                              <p:pRg st="1" end="1"/>
                                            </p:txEl>
                                          </p:spTgt>
                                        </p:tgtEl>
                                        <p:attrNameLst>
                                          <p:attrName>style.visibility</p:attrName>
                                        </p:attrNameLst>
                                      </p:cBhvr>
                                      <p:to>
                                        <p:strVal val="visible"/>
                                      </p:to>
                                    </p:set>
                                    <p:animEffect transition="in" filter="fade">
                                      <p:cBhvr>
                                        <p:cTn id="12" dur="500"/>
                                        <p:tgtEl>
                                          <p:spTgt spid="38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83">
                                            <p:txEl>
                                              <p:pRg st="2" end="2"/>
                                            </p:txEl>
                                          </p:spTgt>
                                        </p:tgtEl>
                                        <p:attrNameLst>
                                          <p:attrName>style.visibility</p:attrName>
                                        </p:attrNameLst>
                                      </p:cBhvr>
                                      <p:to>
                                        <p:strVal val="visible"/>
                                      </p:to>
                                    </p:set>
                                    <p:animEffect transition="in" filter="fade">
                                      <p:cBhvr>
                                        <p:cTn id="17" dur="500"/>
                                        <p:tgtEl>
                                          <p:spTgt spid="38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83">
                                            <p:txEl>
                                              <p:pRg st="3" end="3"/>
                                            </p:txEl>
                                          </p:spTgt>
                                        </p:tgtEl>
                                        <p:attrNameLst>
                                          <p:attrName>style.visibility</p:attrName>
                                        </p:attrNameLst>
                                      </p:cBhvr>
                                      <p:to>
                                        <p:strVal val="visible"/>
                                      </p:to>
                                    </p:set>
                                    <p:animEffect transition="in" filter="fade">
                                      <p:cBhvr>
                                        <p:cTn id="22" dur="500"/>
                                        <p:tgtEl>
                                          <p:spTgt spid="38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83">
                                            <p:txEl>
                                              <p:pRg st="4" end="4"/>
                                            </p:txEl>
                                          </p:spTgt>
                                        </p:tgtEl>
                                        <p:attrNameLst>
                                          <p:attrName>style.visibility</p:attrName>
                                        </p:attrNameLst>
                                      </p:cBhvr>
                                      <p:to>
                                        <p:strVal val="visible"/>
                                      </p:to>
                                    </p:set>
                                    <p:animEffect transition="in" filter="fade">
                                      <p:cBhvr>
                                        <p:cTn id="27" dur="500"/>
                                        <p:tgtEl>
                                          <p:spTgt spid="38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Shape 389"/>
          <p:cNvSpPr txBox="1">
            <a:spLocks noGrp="1"/>
          </p:cNvSpPr>
          <p:nvPr>
            <p:ph type="body" idx="1"/>
          </p:nvPr>
        </p:nvSpPr>
        <p:spPr>
          <a:xfrm>
            <a:off x="446087" y="161925"/>
            <a:ext cx="8229600" cy="627000"/>
          </a:xfrm>
          <a:prstGeom prst="rect">
            <a:avLst/>
          </a:prstGeom>
          <a:noFill/>
          <a:ln>
            <a:noFill/>
          </a:ln>
        </p:spPr>
        <p:txBody>
          <a:bodyPr spcFirstLastPara="1" wrap="square" lIns="91425" tIns="45700" rIns="91425" bIns="45700" anchor="t" anchorCtr="0">
            <a:noAutofit/>
          </a:bodyPr>
          <a:lstStyle/>
          <a:p>
            <a:pPr marL="342900" marR="0" lvl="0" indent="-218440" algn="l" rtl="0">
              <a:lnSpc>
                <a:spcPct val="100000"/>
              </a:lnSpc>
              <a:spcBef>
                <a:spcPts val="0"/>
              </a:spcBef>
              <a:spcAft>
                <a:spcPts val="0"/>
              </a:spcAft>
              <a:buClr>
                <a:schemeClr val="hlink"/>
              </a:buClr>
              <a:buSzPts val="1960"/>
              <a:buFont typeface="Noto Sans Symbols"/>
              <a:buNone/>
            </a:pPr>
            <a:endParaRPr sz="2800" b="0" i="0" u="none">
              <a:solidFill>
                <a:schemeClr val="lt1"/>
              </a:solidFill>
              <a:effectLst>
                <a:outerShdw blurRad="38100" dist="38100" dir="2700000" algn="tl">
                  <a:srgbClr val="C0C0C0"/>
                </a:outerShdw>
              </a:effectLst>
              <a:latin typeface="Garamond"/>
              <a:ea typeface="Garamond"/>
              <a:cs typeface="Garamond"/>
              <a:sym typeface="Garamond"/>
            </a:endParaRPr>
          </a:p>
          <a:p>
            <a:pPr marL="342900" marR="0" lvl="0" indent="-218440" algn="l" rtl="0">
              <a:spcBef>
                <a:spcPts val="560"/>
              </a:spcBef>
              <a:spcAft>
                <a:spcPts val="0"/>
              </a:spcAft>
              <a:buClr>
                <a:schemeClr val="hlink"/>
              </a:buClr>
              <a:buSzPts val="1960"/>
              <a:buFont typeface="Noto Sans Symbols"/>
              <a:buNone/>
            </a:pPr>
            <a:endParaRPr sz="2800" b="0" i="0" u="none">
              <a:solidFill>
                <a:schemeClr val="lt1"/>
              </a:solidFill>
              <a:effectLst>
                <a:outerShdw blurRad="38100" dist="38100" dir="2700000" algn="tl">
                  <a:srgbClr val="C0C0C0"/>
                </a:outerShdw>
              </a:effectLst>
              <a:latin typeface="Garamond"/>
              <a:ea typeface="Garamond"/>
              <a:cs typeface="Garamond"/>
              <a:sym typeface="Garamond"/>
            </a:endParaRPr>
          </a:p>
        </p:txBody>
      </p:sp>
      <p:sp>
        <p:nvSpPr>
          <p:cNvPr id="390" name="Shape 390"/>
          <p:cNvSpPr txBox="1"/>
          <p:nvPr/>
        </p:nvSpPr>
        <p:spPr>
          <a:xfrm>
            <a:off x="6553200" y="6248400"/>
            <a:ext cx="2133600" cy="4764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lt1"/>
              </a:buClr>
              <a:buSzPts val="1200"/>
              <a:buFont typeface="Arial"/>
              <a:buNone/>
            </a:pPr>
            <a:fld id="{00000000-1234-1234-1234-123412341234}" type="slidenum">
              <a:rPr lang="en-US" sz="1200" b="0" i="0" u="none">
                <a:solidFill>
                  <a:schemeClr val="lt1"/>
                </a:solidFill>
                <a:latin typeface="Arial"/>
                <a:ea typeface="Arial"/>
                <a:cs typeface="Arial"/>
                <a:sym typeface="Arial"/>
              </a:rPr>
              <a:t>38</a:t>
            </a:fld>
            <a:endParaRPr/>
          </a:p>
        </p:txBody>
      </p:sp>
      <p:sp>
        <p:nvSpPr>
          <p:cNvPr id="391" name="Shape 391"/>
          <p:cNvSpPr txBox="1"/>
          <p:nvPr/>
        </p:nvSpPr>
        <p:spPr>
          <a:xfrm>
            <a:off x="304800" y="685800"/>
            <a:ext cx="8382000" cy="526260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FFFF00"/>
              </a:buClr>
              <a:buSzPts val="3200"/>
              <a:buFont typeface="Garamond"/>
              <a:buNone/>
            </a:pPr>
            <a:r>
              <a:rPr lang="en-US" sz="3200" b="1" i="0" u="none">
                <a:solidFill>
                  <a:srgbClr val="FFFF00"/>
                </a:solidFill>
                <a:latin typeface="Garamond"/>
                <a:ea typeface="Garamond"/>
                <a:cs typeface="Garamond"/>
                <a:sym typeface="Garamond"/>
              </a:rPr>
              <a:t>Ointments</a:t>
            </a:r>
            <a:endParaRPr/>
          </a:p>
          <a:p>
            <a:pPr marL="0" marR="0" lvl="0" indent="0" algn="l" rtl="0">
              <a:lnSpc>
                <a:spcPct val="150000"/>
              </a:lnSpc>
              <a:spcBef>
                <a:spcPts val="0"/>
              </a:spcBef>
              <a:spcAft>
                <a:spcPts val="0"/>
              </a:spcAft>
              <a:buClr>
                <a:schemeClr val="lt1"/>
              </a:buClr>
              <a:buSzPts val="3200"/>
              <a:buFont typeface="Garamond"/>
              <a:buNone/>
            </a:pPr>
            <a:r>
              <a:rPr lang="en-US" sz="3200" b="1" i="0" u="none">
                <a:solidFill>
                  <a:schemeClr val="lt1"/>
                </a:solidFill>
                <a:latin typeface="Garamond"/>
                <a:ea typeface="Garamond"/>
                <a:cs typeface="Garamond"/>
                <a:sym typeface="Garamond"/>
              </a:rPr>
              <a:t>-   They have an emollient effect.</a:t>
            </a:r>
            <a:endParaRPr/>
          </a:p>
          <a:p>
            <a:pPr marL="0" marR="0" lvl="0" indent="0" algn="l" rtl="0">
              <a:lnSpc>
                <a:spcPct val="150000"/>
              </a:lnSpc>
              <a:spcBef>
                <a:spcPts val="0"/>
              </a:spcBef>
              <a:spcAft>
                <a:spcPts val="0"/>
              </a:spcAft>
              <a:buClr>
                <a:schemeClr val="lt1"/>
              </a:buClr>
              <a:buSzPts val="3200"/>
              <a:buFont typeface="Garamond"/>
              <a:buChar char="-"/>
            </a:pPr>
            <a:r>
              <a:rPr lang="en-US" sz="3200" b="1" i="0" u="none">
                <a:solidFill>
                  <a:schemeClr val="lt1"/>
                </a:solidFill>
                <a:latin typeface="Garamond"/>
                <a:ea typeface="Garamond"/>
                <a:cs typeface="Garamond"/>
                <a:sym typeface="Garamond"/>
              </a:rPr>
              <a:t>They are slightly occlusive,  promoting the  penetration  of specific drugs.</a:t>
            </a:r>
            <a:br>
              <a:rPr lang="en-US" sz="3200" b="1" i="0" u="none">
                <a:solidFill>
                  <a:schemeClr val="lt1"/>
                </a:solidFill>
                <a:latin typeface="Garamond"/>
                <a:ea typeface="Garamond"/>
                <a:cs typeface="Garamond"/>
                <a:sym typeface="Garamond"/>
              </a:rPr>
            </a:br>
            <a:endParaRPr/>
          </a:p>
          <a:p>
            <a:pPr marL="0" marR="0" lvl="0" indent="0" algn="l" rtl="0">
              <a:lnSpc>
                <a:spcPct val="150000"/>
              </a:lnSpc>
              <a:spcBef>
                <a:spcPts val="0"/>
              </a:spcBef>
              <a:spcAft>
                <a:spcPts val="0"/>
              </a:spcAft>
              <a:buClr>
                <a:schemeClr val="lt1"/>
              </a:buClr>
              <a:buSzPts val="3200"/>
              <a:buFont typeface="Garamond"/>
              <a:buChar char="-"/>
            </a:pPr>
            <a:r>
              <a:rPr lang="en-US" sz="3200" b="1" i="0" u="none">
                <a:solidFill>
                  <a:schemeClr val="lt1"/>
                </a:solidFill>
                <a:latin typeface="Garamond"/>
                <a:ea typeface="Garamond"/>
                <a:cs typeface="Garamond"/>
                <a:sym typeface="Garamond"/>
              </a:rPr>
              <a:t>However,  this occlusive effect may be a disadvantage in  oozing conditions</a:t>
            </a:r>
            <a:r>
              <a:rPr lang="en-US" sz="3200" b="0" i="0" u="none">
                <a:solidFill>
                  <a:schemeClr val="lt1"/>
                </a:solidFill>
                <a:latin typeface="Garamond"/>
                <a:ea typeface="Garamond"/>
                <a:cs typeface="Garamond"/>
                <a:sym typeface="Garamond"/>
              </a:rPr>
              <a:t>.</a:t>
            </a:r>
            <a:endParaRPr/>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91">
                                            <p:txEl>
                                              <p:pRg st="0" end="0"/>
                                            </p:txEl>
                                          </p:spTgt>
                                        </p:tgtEl>
                                        <p:attrNameLst>
                                          <p:attrName>style.visibility</p:attrName>
                                        </p:attrNameLst>
                                      </p:cBhvr>
                                      <p:to>
                                        <p:strVal val="visible"/>
                                      </p:to>
                                    </p:set>
                                    <p:animEffect transition="in" filter="fade">
                                      <p:cBhvr>
                                        <p:cTn id="7" dur="500"/>
                                        <p:tgtEl>
                                          <p:spTgt spid="39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91">
                                            <p:txEl>
                                              <p:pRg st="1" end="1"/>
                                            </p:txEl>
                                          </p:spTgt>
                                        </p:tgtEl>
                                        <p:attrNameLst>
                                          <p:attrName>style.visibility</p:attrName>
                                        </p:attrNameLst>
                                      </p:cBhvr>
                                      <p:to>
                                        <p:strVal val="visible"/>
                                      </p:to>
                                    </p:set>
                                    <p:animEffect transition="in" filter="fade">
                                      <p:cBhvr>
                                        <p:cTn id="12" dur="500"/>
                                        <p:tgtEl>
                                          <p:spTgt spid="39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91">
                                            <p:txEl>
                                              <p:pRg st="2" end="2"/>
                                            </p:txEl>
                                          </p:spTgt>
                                        </p:tgtEl>
                                        <p:attrNameLst>
                                          <p:attrName>style.visibility</p:attrName>
                                        </p:attrNameLst>
                                      </p:cBhvr>
                                      <p:to>
                                        <p:strVal val="visible"/>
                                      </p:to>
                                    </p:set>
                                    <p:animEffect transition="in" filter="fade">
                                      <p:cBhvr>
                                        <p:cTn id="17" dur="500"/>
                                        <p:tgtEl>
                                          <p:spTgt spid="39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91">
                                            <p:txEl>
                                              <p:pRg st="3" end="3"/>
                                            </p:txEl>
                                          </p:spTgt>
                                        </p:tgtEl>
                                        <p:attrNameLst>
                                          <p:attrName>style.visibility</p:attrName>
                                        </p:attrNameLst>
                                      </p:cBhvr>
                                      <p:to>
                                        <p:strVal val="visible"/>
                                      </p:to>
                                    </p:set>
                                    <p:animEffect transition="in" filter="fade">
                                      <p:cBhvr>
                                        <p:cTn id="22" dur="500"/>
                                        <p:tgtEl>
                                          <p:spTgt spid="39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Shape 396"/>
          <p:cNvSpPr txBox="1"/>
          <p:nvPr/>
        </p:nvSpPr>
        <p:spPr>
          <a:xfrm>
            <a:off x="6553200" y="6248400"/>
            <a:ext cx="2133600" cy="4764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FFFFFF"/>
              </a:buClr>
              <a:buSzPts val="1200"/>
              <a:buFont typeface="Arial"/>
              <a:buNone/>
            </a:pPr>
            <a:fld id="{00000000-1234-1234-1234-123412341234}" type="slidenum">
              <a:rPr lang="en-US" sz="1200" b="0" i="0" u="none">
                <a:solidFill>
                  <a:srgbClr val="FFFFFF"/>
                </a:solidFill>
                <a:latin typeface="Arial"/>
                <a:ea typeface="Arial"/>
                <a:cs typeface="Arial"/>
                <a:sym typeface="Arial"/>
              </a:rPr>
              <a:t>39</a:t>
            </a:fld>
            <a:endParaRPr/>
          </a:p>
        </p:txBody>
      </p:sp>
      <p:sp>
        <p:nvSpPr>
          <p:cNvPr id="397" name="Shape 397"/>
          <p:cNvSpPr txBox="1"/>
          <p:nvPr/>
        </p:nvSpPr>
        <p:spPr>
          <a:xfrm>
            <a:off x="76200" y="76200"/>
            <a:ext cx="8839200" cy="6616800"/>
          </a:xfrm>
          <a:prstGeom prst="rect">
            <a:avLst/>
          </a:prstGeom>
          <a:noFill/>
          <a:ln>
            <a:noFill/>
          </a:ln>
        </p:spPr>
        <p:txBody>
          <a:bodyPr spcFirstLastPara="1" wrap="square" lIns="91425" tIns="45700" rIns="91425" bIns="45700" anchor="ctr" anchorCtr="0">
            <a:spAutoFit/>
          </a:bodyPr>
          <a:lstStyle/>
          <a:p>
            <a:pPr marL="0" marR="0" lvl="0" indent="160337" algn="l" rtl="0">
              <a:lnSpc>
                <a:spcPct val="100000"/>
              </a:lnSpc>
              <a:spcBef>
                <a:spcPts val="0"/>
              </a:spcBef>
              <a:spcAft>
                <a:spcPts val="0"/>
              </a:spcAft>
              <a:buClr>
                <a:srgbClr val="FFFF00"/>
              </a:buClr>
              <a:buSzPts val="2800"/>
              <a:buFont typeface="Garamond"/>
              <a:buNone/>
            </a:pPr>
            <a:r>
              <a:rPr lang="en-US" sz="2800" b="1" i="0" u="none">
                <a:solidFill>
                  <a:srgbClr val="FFFF00"/>
                </a:solidFill>
                <a:latin typeface="Garamond"/>
                <a:ea typeface="Garamond"/>
                <a:cs typeface="Garamond"/>
                <a:sym typeface="Garamond"/>
              </a:rPr>
              <a:t>Shake Lotions</a:t>
            </a:r>
            <a:endParaRPr/>
          </a:p>
          <a:p>
            <a:pPr marL="160337" marR="0" lvl="0" indent="-160337" algn="l" rtl="0">
              <a:lnSpc>
                <a:spcPct val="150000"/>
              </a:lnSpc>
              <a:spcBef>
                <a:spcPts val="0"/>
              </a:spcBef>
              <a:spcAft>
                <a:spcPts val="0"/>
              </a:spcAft>
              <a:buClr>
                <a:schemeClr val="lt1"/>
              </a:buClr>
              <a:buSzPts val="2800"/>
              <a:buFont typeface="Arial"/>
              <a:buChar char="•"/>
            </a:pPr>
            <a:r>
              <a:rPr lang="en-US" sz="2800" b="1" i="0" u="none">
                <a:solidFill>
                  <a:schemeClr val="lt1"/>
                </a:solidFill>
                <a:latin typeface="Garamond"/>
                <a:ea typeface="Garamond"/>
                <a:cs typeface="Garamond"/>
                <a:sym typeface="Garamond"/>
              </a:rPr>
              <a:t>They are appropriate for extensive acute erythematous   and   papular    dermatoses,  in which their cooling effect  is advantageous.</a:t>
            </a:r>
            <a:endParaRPr/>
          </a:p>
          <a:p>
            <a:pPr marL="160337" marR="0" lvl="0" indent="-46037" algn="l" rtl="0">
              <a:lnSpc>
                <a:spcPct val="150000"/>
              </a:lnSpc>
              <a:spcBef>
                <a:spcPts val="0"/>
              </a:spcBef>
              <a:spcAft>
                <a:spcPts val="0"/>
              </a:spcAft>
              <a:buClr>
                <a:schemeClr val="lt1"/>
              </a:buClr>
              <a:buSzPts val="1800"/>
              <a:buFont typeface="Arial"/>
              <a:buNone/>
            </a:pPr>
            <a:endParaRPr sz="1800" b="1" i="0" u="none">
              <a:solidFill>
                <a:schemeClr val="lt1"/>
              </a:solidFill>
              <a:latin typeface="Garamond"/>
              <a:ea typeface="Garamond"/>
              <a:cs typeface="Garamond"/>
              <a:sym typeface="Garamond"/>
            </a:endParaRPr>
          </a:p>
          <a:p>
            <a:pPr marL="160337" marR="0" lvl="0" indent="-160337" algn="l" rtl="0">
              <a:lnSpc>
                <a:spcPct val="150000"/>
              </a:lnSpc>
              <a:spcBef>
                <a:spcPts val="0"/>
              </a:spcBef>
              <a:spcAft>
                <a:spcPts val="0"/>
              </a:spcAft>
              <a:buClr>
                <a:schemeClr val="lt1"/>
              </a:buClr>
              <a:buSzPts val="2800"/>
              <a:buFont typeface="Arial"/>
              <a:buChar char="•"/>
            </a:pPr>
            <a:r>
              <a:rPr lang="en-US" sz="2800" b="1" i="0" u="none">
                <a:solidFill>
                  <a:schemeClr val="lt1"/>
                </a:solidFill>
                <a:latin typeface="Garamond"/>
                <a:ea typeface="Garamond"/>
                <a:cs typeface="Garamond"/>
                <a:sym typeface="Garamond"/>
              </a:rPr>
              <a:t>They  may  possibly  have  a drying  effect  on vesicular dermatoses.</a:t>
            </a:r>
            <a:endParaRPr/>
          </a:p>
          <a:p>
            <a:pPr marL="160337" marR="0" lvl="0" indent="-33337" algn="l" rtl="0">
              <a:lnSpc>
                <a:spcPct val="150000"/>
              </a:lnSpc>
              <a:spcBef>
                <a:spcPts val="0"/>
              </a:spcBef>
              <a:spcAft>
                <a:spcPts val="0"/>
              </a:spcAft>
              <a:buClr>
                <a:schemeClr val="lt1"/>
              </a:buClr>
              <a:buSzPts val="2000"/>
              <a:buFont typeface="Arial"/>
              <a:buNone/>
            </a:pPr>
            <a:endParaRPr sz="2000" b="1" i="0" u="none">
              <a:solidFill>
                <a:schemeClr val="lt1"/>
              </a:solidFill>
              <a:latin typeface="Garamond"/>
              <a:ea typeface="Garamond"/>
              <a:cs typeface="Garamond"/>
              <a:sym typeface="Garamond"/>
            </a:endParaRPr>
          </a:p>
          <a:p>
            <a:pPr marL="160337" marR="0" lvl="0" indent="-160337" algn="l" rtl="0">
              <a:lnSpc>
                <a:spcPct val="150000"/>
              </a:lnSpc>
              <a:spcBef>
                <a:spcPts val="0"/>
              </a:spcBef>
              <a:spcAft>
                <a:spcPts val="0"/>
              </a:spcAft>
              <a:buClr>
                <a:schemeClr val="lt1"/>
              </a:buClr>
              <a:buSzPts val="2800"/>
              <a:buFont typeface="Arial"/>
              <a:buChar char="•"/>
            </a:pPr>
            <a:r>
              <a:rPr lang="en-US" sz="2800" b="1" i="0" u="none">
                <a:solidFill>
                  <a:schemeClr val="lt1"/>
                </a:solidFill>
                <a:latin typeface="Garamond"/>
                <a:ea typeface="Garamond"/>
                <a:cs typeface="Garamond"/>
                <a:sym typeface="Garamond"/>
              </a:rPr>
              <a:t>They should be avoided in weeping dermatoses, because the powder content cakes and favours crust formation.</a:t>
            </a:r>
            <a:endParaRPr/>
          </a:p>
        </p:txBody>
      </p:sp>
      <p:sp>
        <p:nvSpPr>
          <p:cNvPr id="398" name="Shape 398"/>
          <p:cNvSpPr txBox="1"/>
          <p:nvPr/>
        </p:nvSpPr>
        <p:spPr>
          <a:xfrm>
            <a:off x="3757612" y="4284662"/>
            <a:ext cx="2913000" cy="3684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Garamond"/>
              <a:ea typeface="Garamond"/>
              <a:cs typeface="Garamond"/>
              <a:sym typeface="Garamond"/>
            </a:endParaRPr>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97">
                                            <p:txEl>
                                              <p:pRg st="0" end="0"/>
                                            </p:txEl>
                                          </p:spTgt>
                                        </p:tgtEl>
                                        <p:attrNameLst>
                                          <p:attrName>style.visibility</p:attrName>
                                        </p:attrNameLst>
                                      </p:cBhvr>
                                      <p:to>
                                        <p:strVal val="visible"/>
                                      </p:to>
                                    </p:set>
                                    <p:animEffect transition="in" filter="fade">
                                      <p:cBhvr>
                                        <p:cTn id="7" dur="500"/>
                                        <p:tgtEl>
                                          <p:spTgt spid="39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97">
                                            <p:txEl>
                                              <p:pRg st="1" end="1"/>
                                            </p:txEl>
                                          </p:spTgt>
                                        </p:tgtEl>
                                        <p:attrNameLst>
                                          <p:attrName>style.visibility</p:attrName>
                                        </p:attrNameLst>
                                      </p:cBhvr>
                                      <p:to>
                                        <p:strVal val="visible"/>
                                      </p:to>
                                    </p:set>
                                    <p:animEffect transition="in" filter="fade">
                                      <p:cBhvr>
                                        <p:cTn id="12" dur="500"/>
                                        <p:tgtEl>
                                          <p:spTgt spid="39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97">
                                            <p:txEl>
                                              <p:pRg st="2" end="2"/>
                                            </p:txEl>
                                          </p:spTgt>
                                        </p:tgtEl>
                                        <p:attrNameLst>
                                          <p:attrName>style.visibility</p:attrName>
                                        </p:attrNameLst>
                                      </p:cBhvr>
                                      <p:to>
                                        <p:strVal val="visible"/>
                                      </p:to>
                                    </p:set>
                                    <p:animEffect transition="in" filter="fade">
                                      <p:cBhvr>
                                        <p:cTn id="17" dur="500"/>
                                        <p:tgtEl>
                                          <p:spTgt spid="39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97">
                                            <p:txEl>
                                              <p:pRg st="3" end="3"/>
                                            </p:txEl>
                                          </p:spTgt>
                                        </p:tgtEl>
                                        <p:attrNameLst>
                                          <p:attrName>style.visibility</p:attrName>
                                        </p:attrNameLst>
                                      </p:cBhvr>
                                      <p:to>
                                        <p:strVal val="visible"/>
                                      </p:to>
                                    </p:set>
                                    <p:animEffect transition="in" filter="fade">
                                      <p:cBhvr>
                                        <p:cTn id="22" dur="500"/>
                                        <p:tgtEl>
                                          <p:spTgt spid="39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97">
                                            <p:txEl>
                                              <p:pRg st="4" end="4"/>
                                            </p:txEl>
                                          </p:spTgt>
                                        </p:tgtEl>
                                        <p:attrNameLst>
                                          <p:attrName>style.visibility</p:attrName>
                                        </p:attrNameLst>
                                      </p:cBhvr>
                                      <p:to>
                                        <p:strVal val="visible"/>
                                      </p:to>
                                    </p:set>
                                    <p:animEffect transition="in" filter="fade">
                                      <p:cBhvr>
                                        <p:cTn id="27" dur="500"/>
                                        <p:tgtEl>
                                          <p:spTgt spid="39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97">
                                            <p:txEl>
                                              <p:pRg st="5" end="5"/>
                                            </p:txEl>
                                          </p:spTgt>
                                        </p:tgtEl>
                                        <p:attrNameLst>
                                          <p:attrName>style.visibility</p:attrName>
                                        </p:attrNameLst>
                                      </p:cBhvr>
                                      <p:to>
                                        <p:strVal val="visible"/>
                                      </p:to>
                                    </p:set>
                                    <p:animEffect transition="in" filter="fade">
                                      <p:cBhvr>
                                        <p:cTn id="32" dur="500"/>
                                        <p:tgtEl>
                                          <p:spTgt spid="39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Shape 135"/>
          <p:cNvSpPr txBox="1">
            <a:spLocks noGrp="1"/>
          </p:cNvSpPr>
          <p:nvPr>
            <p:ph type="body" idx="1"/>
          </p:nvPr>
        </p:nvSpPr>
        <p:spPr>
          <a:xfrm>
            <a:off x="152400" y="304800"/>
            <a:ext cx="8686800" cy="59436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200000"/>
              </a:lnSpc>
              <a:spcBef>
                <a:spcPts val="0"/>
              </a:spcBef>
              <a:spcAft>
                <a:spcPts val="0"/>
              </a:spcAft>
              <a:buClr>
                <a:schemeClr val="hlink"/>
              </a:buClr>
              <a:buSzPts val="1960"/>
              <a:buFont typeface="Noto Sans Symbols"/>
              <a:buChar char="❑"/>
            </a:pPr>
            <a:r>
              <a:rPr lang="en-US" sz="2800" b="1" i="0" u="none" strike="noStrike" cap="none">
                <a:solidFill>
                  <a:schemeClr val="lt1"/>
                </a:solidFill>
                <a:effectLst>
                  <a:outerShdw blurRad="38100" dist="38100" dir="2700000" algn="tl">
                    <a:srgbClr val="000000"/>
                  </a:outerShdw>
                </a:effectLst>
                <a:latin typeface="Garamond"/>
                <a:ea typeface="Garamond"/>
                <a:cs typeface="Garamond"/>
                <a:sym typeface="Garamond"/>
              </a:rPr>
              <a:t>It   cannot   be   denied   that   the development of     these pharmacologically active substances is the most important advance in the history of therapeutics of the skin. </a:t>
            </a:r>
            <a:endParaRPr/>
          </a:p>
          <a:p>
            <a:pPr marL="342900" marR="0" lvl="0" indent="-342900" algn="l" rtl="0">
              <a:lnSpc>
                <a:spcPct val="200000"/>
              </a:lnSpc>
              <a:spcBef>
                <a:spcPts val="560"/>
              </a:spcBef>
              <a:spcAft>
                <a:spcPts val="0"/>
              </a:spcAft>
              <a:buClr>
                <a:schemeClr val="hlink"/>
              </a:buClr>
              <a:buSzPts val="1960"/>
              <a:buFont typeface="Noto Sans Symbols"/>
              <a:buChar char="❑"/>
            </a:pPr>
            <a:r>
              <a:rPr lang="en-US" sz="2800" b="1" i="0" u="none" strike="noStrike" cap="none">
                <a:solidFill>
                  <a:schemeClr val="lt1"/>
                </a:solidFill>
                <a:effectLst>
                  <a:outerShdw blurRad="38100" dist="38100" dir="2700000" algn="tl">
                    <a:srgbClr val="000000"/>
                  </a:outerShdw>
                </a:effectLst>
                <a:latin typeface="Garamond"/>
                <a:ea typeface="Garamond"/>
                <a:cs typeface="Garamond"/>
                <a:sym typeface="Garamond"/>
              </a:rPr>
              <a:t>At the same time it cannot be denied that they are frequently prescribed in the treatment of  conditions  in  which  they cannot be of benefit.</a:t>
            </a:r>
            <a:endParaRPr/>
          </a:p>
        </p:txBody>
      </p:sp>
      <p:sp>
        <p:nvSpPr>
          <p:cNvPr id="136" name="Shape 136"/>
          <p:cNvSpPr txBox="1"/>
          <p:nvPr/>
        </p:nvSpPr>
        <p:spPr>
          <a:xfrm>
            <a:off x="6705600" y="6096000"/>
            <a:ext cx="2133600" cy="4764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lt1"/>
              </a:buClr>
              <a:buSzPts val="1200"/>
              <a:buFont typeface="Arial"/>
              <a:buNone/>
            </a:pPr>
            <a:fld id="{00000000-1234-1234-1234-123412341234}" type="slidenum">
              <a:rPr lang="en-US" sz="1200" b="0" i="0" u="none">
                <a:solidFill>
                  <a:schemeClr val="lt1"/>
                </a:solidFill>
                <a:latin typeface="Arial"/>
                <a:ea typeface="Arial"/>
                <a:cs typeface="Arial"/>
                <a:sym typeface="Arial"/>
              </a:rPr>
              <a:t>4</a:t>
            </a:fld>
            <a:endParaRPr/>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5">
                                            <p:txEl>
                                              <p:pRg st="0" end="0"/>
                                            </p:txEl>
                                          </p:spTgt>
                                        </p:tgtEl>
                                        <p:attrNameLst>
                                          <p:attrName>style.visibility</p:attrName>
                                        </p:attrNameLst>
                                      </p:cBhvr>
                                      <p:to>
                                        <p:strVal val="visible"/>
                                      </p:to>
                                    </p:set>
                                    <p:animEffect transition="in" filter="fade">
                                      <p:cBhvr>
                                        <p:cTn id="7" dur="1000"/>
                                        <p:tgtEl>
                                          <p:spTgt spid="1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5">
                                            <p:txEl>
                                              <p:pRg st="1" end="1"/>
                                            </p:txEl>
                                          </p:spTgt>
                                        </p:tgtEl>
                                        <p:attrNameLst>
                                          <p:attrName>style.visibility</p:attrName>
                                        </p:attrNameLst>
                                      </p:cBhvr>
                                      <p:to>
                                        <p:strVal val="visible"/>
                                      </p:to>
                                    </p:set>
                                    <p:animEffect transition="in" filter="fade">
                                      <p:cBhvr>
                                        <p:cTn id="12" dur="1000"/>
                                        <p:tgtEl>
                                          <p:spTgt spid="13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Shape 403"/>
          <p:cNvSpPr txBox="1"/>
          <p:nvPr/>
        </p:nvSpPr>
        <p:spPr>
          <a:xfrm>
            <a:off x="6553200" y="6248400"/>
            <a:ext cx="2133600" cy="4764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FFFFFF"/>
              </a:buClr>
              <a:buSzPts val="1200"/>
              <a:buFont typeface="Arial"/>
              <a:buNone/>
            </a:pPr>
            <a:fld id="{00000000-1234-1234-1234-123412341234}" type="slidenum">
              <a:rPr lang="en-US" sz="1200" b="0" i="0" u="none">
                <a:solidFill>
                  <a:srgbClr val="FFFFFF"/>
                </a:solidFill>
                <a:latin typeface="Arial"/>
                <a:ea typeface="Arial"/>
                <a:cs typeface="Arial"/>
                <a:sym typeface="Arial"/>
              </a:rPr>
              <a:t>40</a:t>
            </a:fld>
            <a:endParaRPr/>
          </a:p>
        </p:txBody>
      </p:sp>
      <p:sp>
        <p:nvSpPr>
          <p:cNvPr id="404" name="Shape 404"/>
          <p:cNvSpPr txBox="1"/>
          <p:nvPr/>
        </p:nvSpPr>
        <p:spPr>
          <a:xfrm>
            <a:off x="381000" y="366712"/>
            <a:ext cx="8534400" cy="618660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FFFF00"/>
              </a:buClr>
              <a:buSzPts val="2800"/>
              <a:buFont typeface="Garamond"/>
              <a:buNone/>
            </a:pPr>
            <a:r>
              <a:rPr lang="en-US" sz="2800" b="1" i="0" u="none">
                <a:solidFill>
                  <a:srgbClr val="FFFF00"/>
                </a:solidFill>
                <a:latin typeface="Garamond"/>
                <a:ea typeface="Garamond"/>
                <a:cs typeface="Garamond"/>
                <a:sym typeface="Garamond"/>
              </a:rPr>
              <a:t>Pastes</a:t>
            </a:r>
            <a:endParaRPr/>
          </a:p>
          <a:p>
            <a:pPr marL="0" marR="0" lvl="0" indent="0" algn="l" rtl="0">
              <a:lnSpc>
                <a:spcPct val="150000"/>
              </a:lnSpc>
              <a:spcBef>
                <a:spcPts val="0"/>
              </a:spcBef>
              <a:spcAft>
                <a:spcPts val="0"/>
              </a:spcAft>
              <a:buClr>
                <a:schemeClr val="lt1"/>
              </a:buClr>
              <a:buSzPts val="2800"/>
              <a:buFont typeface="Garamond"/>
              <a:buNone/>
            </a:pPr>
            <a:r>
              <a:rPr lang="en-US" sz="2800" b="1" i="0" u="none">
                <a:solidFill>
                  <a:schemeClr val="lt1"/>
                </a:solidFill>
                <a:latin typeface="Garamond"/>
                <a:ea typeface="Garamond"/>
                <a:cs typeface="Garamond"/>
                <a:sym typeface="Garamond"/>
              </a:rPr>
              <a:t>-  Pastes  with  fats are appropriate  for chronic lichenified  and  hyperkeratolic conditions,  when  they  are usually combined  with specific drugs.</a:t>
            </a:r>
            <a:endParaRPr/>
          </a:p>
          <a:p>
            <a:pPr marL="0" marR="0" lvl="0" indent="0" algn="l" rtl="0">
              <a:lnSpc>
                <a:spcPct val="150000"/>
              </a:lnSpc>
              <a:spcBef>
                <a:spcPts val="0"/>
              </a:spcBef>
              <a:spcAft>
                <a:spcPts val="0"/>
              </a:spcAft>
              <a:buClr>
                <a:schemeClr val="lt1"/>
              </a:buClr>
              <a:buSzPts val="2800"/>
              <a:buFont typeface="Garamond"/>
              <a:buNone/>
            </a:pPr>
            <a:r>
              <a:rPr lang="en-US" sz="2800" b="1" i="0" u="none">
                <a:solidFill>
                  <a:schemeClr val="lt1"/>
                </a:solidFill>
                <a:latin typeface="Garamond"/>
                <a:ea typeface="Garamond"/>
                <a:cs typeface="Garamond"/>
                <a:sym typeface="Garamond"/>
              </a:rPr>
              <a:t>-  They  are less occlusive  than  ointments and  this makes them  safer in  oozing dermatoses.</a:t>
            </a:r>
            <a:endParaRPr/>
          </a:p>
          <a:p>
            <a:pPr marL="0" marR="0" lvl="0" indent="0" algn="l" rtl="0">
              <a:lnSpc>
                <a:spcPct val="150000"/>
              </a:lnSpc>
              <a:spcBef>
                <a:spcPts val="0"/>
              </a:spcBef>
              <a:spcAft>
                <a:spcPts val="0"/>
              </a:spcAft>
              <a:buClr>
                <a:schemeClr val="lt1"/>
              </a:buClr>
              <a:buSzPts val="2800"/>
              <a:buFont typeface="Garamond"/>
              <a:buNone/>
            </a:pPr>
            <a:r>
              <a:rPr lang="en-US" sz="2800" b="1" i="0" u="none">
                <a:solidFill>
                  <a:schemeClr val="lt1"/>
                </a:solidFill>
                <a:latin typeface="Garamond"/>
                <a:ea typeface="Garamond"/>
                <a:cs typeface="Garamond"/>
                <a:sym typeface="Garamond"/>
              </a:rPr>
              <a:t>-  Fluid  pastes such  as "Zinc Oil" called "</a:t>
            </a:r>
            <a:r>
              <a:rPr lang="en-US" sz="2800" b="1" i="0" u="none">
                <a:solidFill>
                  <a:srgbClr val="FFFF00"/>
                </a:solidFill>
                <a:latin typeface="Garamond"/>
                <a:ea typeface="Garamond"/>
                <a:cs typeface="Garamond"/>
                <a:sym typeface="Garamond"/>
              </a:rPr>
              <a:t>liniments</a:t>
            </a:r>
            <a:r>
              <a:rPr lang="en-US" sz="2800" b="1" i="0" u="none">
                <a:solidFill>
                  <a:schemeClr val="lt1"/>
                </a:solidFill>
                <a:latin typeface="Garamond"/>
                <a:ea typeface="Garamond"/>
                <a:cs typeface="Garamond"/>
                <a:sym typeface="Garamond"/>
              </a:rPr>
              <a:t>"  and  are less  irritating  than more doughy  pastes with  petrolatum.</a:t>
            </a:r>
            <a:endParaRPr/>
          </a:p>
          <a:p>
            <a:pPr marL="0" marR="0" lvl="0" indent="0" algn="l" rtl="0">
              <a:lnSpc>
                <a:spcPct val="100000"/>
              </a:lnSpc>
              <a:spcBef>
                <a:spcPts val="0"/>
              </a:spcBef>
              <a:spcAft>
                <a:spcPts val="0"/>
              </a:spcAft>
              <a:buNone/>
            </a:pPr>
            <a:endParaRPr sz="2800" b="1" i="0" u="none">
              <a:solidFill>
                <a:schemeClr val="lt1"/>
              </a:solidFill>
              <a:latin typeface="Garamond"/>
              <a:ea typeface="Garamond"/>
              <a:cs typeface="Garamond"/>
              <a:sym typeface="Garamond"/>
            </a:endParaRPr>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4">
                                            <p:txEl>
                                              <p:pRg st="0" end="0"/>
                                            </p:txEl>
                                          </p:spTgt>
                                        </p:tgtEl>
                                        <p:attrNameLst>
                                          <p:attrName>style.visibility</p:attrName>
                                        </p:attrNameLst>
                                      </p:cBhvr>
                                      <p:to>
                                        <p:strVal val="visible"/>
                                      </p:to>
                                    </p:set>
                                    <p:animEffect transition="in" filter="fade">
                                      <p:cBhvr>
                                        <p:cTn id="7" dur="500"/>
                                        <p:tgtEl>
                                          <p:spTgt spid="40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04">
                                            <p:txEl>
                                              <p:pRg st="1" end="1"/>
                                            </p:txEl>
                                          </p:spTgt>
                                        </p:tgtEl>
                                        <p:attrNameLst>
                                          <p:attrName>style.visibility</p:attrName>
                                        </p:attrNameLst>
                                      </p:cBhvr>
                                      <p:to>
                                        <p:strVal val="visible"/>
                                      </p:to>
                                    </p:set>
                                    <p:animEffect transition="in" filter="fade">
                                      <p:cBhvr>
                                        <p:cTn id="12" dur="500"/>
                                        <p:tgtEl>
                                          <p:spTgt spid="40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04">
                                            <p:txEl>
                                              <p:pRg st="2" end="2"/>
                                            </p:txEl>
                                          </p:spTgt>
                                        </p:tgtEl>
                                        <p:attrNameLst>
                                          <p:attrName>style.visibility</p:attrName>
                                        </p:attrNameLst>
                                      </p:cBhvr>
                                      <p:to>
                                        <p:strVal val="visible"/>
                                      </p:to>
                                    </p:set>
                                    <p:animEffect transition="in" filter="fade">
                                      <p:cBhvr>
                                        <p:cTn id="17" dur="500"/>
                                        <p:tgtEl>
                                          <p:spTgt spid="40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04">
                                            <p:txEl>
                                              <p:pRg st="3" end="3"/>
                                            </p:txEl>
                                          </p:spTgt>
                                        </p:tgtEl>
                                        <p:attrNameLst>
                                          <p:attrName>style.visibility</p:attrName>
                                        </p:attrNameLst>
                                      </p:cBhvr>
                                      <p:to>
                                        <p:strVal val="visible"/>
                                      </p:to>
                                    </p:set>
                                    <p:animEffect transition="in" filter="fade">
                                      <p:cBhvr>
                                        <p:cTn id="22" dur="500"/>
                                        <p:tgtEl>
                                          <p:spTgt spid="40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04">
                                            <p:txEl>
                                              <p:pRg st="4" end="4"/>
                                            </p:txEl>
                                          </p:spTgt>
                                        </p:tgtEl>
                                        <p:attrNameLst>
                                          <p:attrName>style.visibility</p:attrName>
                                        </p:attrNameLst>
                                      </p:cBhvr>
                                      <p:to>
                                        <p:strVal val="visible"/>
                                      </p:to>
                                    </p:set>
                                    <p:animEffect transition="in" filter="fade">
                                      <p:cBhvr>
                                        <p:cTn id="27" dur="500"/>
                                        <p:tgtEl>
                                          <p:spTgt spid="40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09" name="Shape 409"/>
          <p:cNvSpPr txBox="1"/>
          <p:nvPr/>
        </p:nvSpPr>
        <p:spPr>
          <a:xfrm>
            <a:off x="152400" y="352425"/>
            <a:ext cx="8610600" cy="6186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00"/>
              </a:buClr>
              <a:buSzPts val="3200"/>
              <a:buFont typeface="Garamond"/>
              <a:buNone/>
            </a:pPr>
            <a:r>
              <a:rPr lang="en-US" sz="3200" b="1" i="0" u="none">
                <a:solidFill>
                  <a:srgbClr val="FFFF00"/>
                </a:solidFill>
                <a:latin typeface="Garamond"/>
                <a:ea typeface="Garamond"/>
                <a:cs typeface="Garamond"/>
                <a:sym typeface="Garamond"/>
              </a:rPr>
              <a:t>Creams</a:t>
            </a:r>
            <a:endParaRPr/>
          </a:p>
          <a:p>
            <a:pPr marL="0" marR="0" lvl="0" indent="177800" algn="l" rtl="0">
              <a:lnSpc>
                <a:spcPct val="100000"/>
              </a:lnSpc>
              <a:spcBef>
                <a:spcPts val="0"/>
              </a:spcBef>
              <a:spcAft>
                <a:spcPts val="0"/>
              </a:spcAft>
              <a:buClr>
                <a:schemeClr val="lt1"/>
              </a:buClr>
              <a:buSzPts val="2800"/>
              <a:buFont typeface="Noto Sans Symbols"/>
              <a:buNone/>
            </a:pPr>
            <a:endParaRPr sz="2800" b="1" i="0" u="none">
              <a:solidFill>
                <a:schemeClr val="lt1"/>
              </a:solidFill>
              <a:latin typeface="Garamond"/>
              <a:ea typeface="Garamond"/>
              <a:cs typeface="Garamond"/>
              <a:sym typeface="Garamond"/>
            </a:endParaRPr>
          </a:p>
          <a:p>
            <a:pPr marL="0" marR="0" lvl="0" indent="0" algn="l" rtl="0">
              <a:lnSpc>
                <a:spcPct val="100000"/>
              </a:lnSpc>
              <a:spcBef>
                <a:spcPts val="0"/>
              </a:spcBef>
              <a:spcAft>
                <a:spcPts val="0"/>
              </a:spcAft>
              <a:buClr>
                <a:schemeClr val="lt1"/>
              </a:buClr>
              <a:buSzPts val="2800"/>
              <a:buFont typeface="Noto Sans Symbols"/>
              <a:buChar char="▪"/>
            </a:pPr>
            <a:r>
              <a:rPr lang="en-US" sz="2800" b="1" i="0" u="none">
                <a:solidFill>
                  <a:schemeClr val="lt1"/>
                </a:solidFill>
                <a:latin typeface="Garamond"/>
                <a:ea typeface="Garamond"/>
                <a:cs typeface="Garamond"/>
                <a:sym typeface="Garamond"/>
              </a:rPr>
              <a:t>Creams  are  becoming  increasingly important because   of rapid  advances in emulsion technology and the advent of corticosteroids.  The latter  has  made it  possible to treat acute, even moderately weeping dermatoses with  creams.  </a:t>
            </a:r>
            <a:endParaRPr/>
          </a:p>
          <a:p>
            <a:pPr marL="0" marR="0" lvl="0" indent="177800" algn="l" rtl="0">
              <a:lnSpc>
                <a:spcPct val="100000"/>
              </a:lnSpc>
              <a:spcBef>
                <a:spcPts val="0"/>
              </a:spcBef>
              <a:spcAft>
                <a:spcPts val="0"/>
              </a:spcAft>
              <a:buClr>
                <a:schemeClr val="lt1"/>
              </a:buClr>
              <a:buSzPts val="2800"/>
              <a:buFont typeface="Noto Sans Symbols"/>
              <a:buNone/>
            </a:pPr>
            <a:endParaRPr sz="2800" b="1" i="0" u="none">
              <a:solidFill>
                <a:schemeClr val="lt1"/>
              </a:solidFill>
              <a:latin typeface="Garamond"/>
              <a:ea typeface="Garamond"/>
              <a:cs typeface="Garamond"/>
              <a:sym typeface="Garamond"/>
            </a:endParaRPr>
          </a:p>
          <a:p>
            <a:pPr marL="0" marR="0" lvl="0" indent="0" algn="l" rtl="0">
              <a:lnSpc>
                <a:spcPct val="100000"/>
              </a:lnSpc>
              <a:spcBef>
                <a:spcPts val="0"/>
              </a:spcBef>
              <a:spcAft>
                <a:spcPts val="0"/>
              </a:spcAft>
              <a:buClr>
                <a:schemeClr val="lt1"/>
              </a:buClr>
              <a:buSzPts val="2800"/>
              <a:buFont typeface="Noto Sans Symbols"/>
              <a:buChar char="▪"/>
            </a:pPr>
            <a:r>
              <a:rPr lang="en-US" sz="2800" b="1" i="0" u="none">
                <a:solidFill>
                  <a:schemeClr val="lt1"/>
                </a:solidFill>
                <a:latin typeface="Garamond"/>
                <a:ea typeface="Garamond"/>
                <a:cs typeface="Garamond"/>
                <a:sym typeface="Garamond"/>
              </a:rPr>
              <a:t>The choice  between O/W  and   W/O emulsions  should  allow   for the   former  being  less  messy  and   the   latter more emollient.</a:t>
            </a:r>
            <a:endParaRPr/>
          </a:p>
          <a:p>
            <a:pPr marL="0" marR="0" lvl="0" indent="177800" algn="l" rtl="0">
              <a:lnSpc>
                <a:spcPct val="100000"/>
              </a:lnSpc>
              <a:spcBef>
                <a:spcPts val="0"/>
              </a:spcBef>
              <a:spcAft>
                <a:spcPts val="0"/>
              </a:spcAft>
              <a:buClr>
                <a:schemeClr val="lt1"/>
              </a:buClr>
              <a:buSzPts val="2800"/>
              <a:buFont typeface="Noto Sans Symbols"/>
              <a:buNone/>
            </a:pPr>
            <a:endParaRPr sz="2800" b="1" i="0" u="none">
              <a:solidFill>
                <a:schemeClr val="lt1"/>
              </a:solidFill>
              <a:latin typeface="Garamond"/>
              <a:ea typeface="Garamond"/>
              <a:cs typeface="Garamond"/>
              <a:sym typeface="Garamond"/>
            </a:endParaRPr>
          </a:p>
          <a:p>
            <a:pPr marL="0" marR="0" lvl="0" indent="0" algn="l" rtl="0">
              <a:lnSpc>
                <a:spcPct val="100000"/>
              </a:lnSpc>
              <a:spcBef>
                <a:spcPts val="0"/>
              </a:spcBef>
              <a:spcAft>
                <a:spcPts val="0"/>
              </a:spcAft>
              <a:buClr>
                <a:schemeClr val="lt1"/>
              </a:buClr>
              <a:buSzPts val="2800"/>
              <a:buFont typeface="Noto Sans Symbols"/>
              <a:buChar char="▪"/>
            </a:pPr>
            <a:r>
              <a:rPr lang="en-US" sz="2800" b="1" i="0" u="none">
                <a:solidFill>
                  <a:schemeClr val="lt1"/>
                </a:solidFill>
                <a:latin typeface="Garamond"/>
                <a:ea typeface="Garamond"/>
                <a:cs typeface="Garamond"/>
                <a:sym typeface="Garamond"/>
              </a:rPr>
              <a:t>A   cream    may   be   used  by   day  and   an ointment at  night.</a:t>
            </a:r>
            <a:endParaRPr/>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
                                            <p:txEl>
                                              <p:pRg st="0" end="0"/>
                                            </p:txEl>
                                          </p:spTgt>
                                        </p:tgtEl>
                                        <p:attrNameLst>
                                          <p:attrName>style.visibility</p:attrName>
                                        </p:attrNameLst>
                                      </p:cBhvr>
                                      <p:to>
                                        <p:strVal val="visible"/>
                                      </p:to>
                                    </p:set>
                                    <p:animEffect transition="in" filter="fade">
                                      <p:cBhvr>
                                        <p:cTn id="7" dur="500"/>
                                        <p:tgtEl>
                                          <p:spTgt spid="40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09">
                                            <p:txEl>
                                              <p:pRg st="1" end="1"/>
                                            </p:txEl>
                                          </p:spTgt>
                                        </p:tgtEl>
                                        <p:attrNameLst>
                                          <p:attrName>style.visibility</p:attrName>
                                        </p:attrNameLst>
                                      </p:cBhvr>
                                      <p:to>
                                        <p:strVal val="visible"/>
                                      </p:to>
                                    </p:set>
                                    <p:animEffect transition="in" filter="fade">
                                      <p:cBhvr>
                                        <p:cTn id="12" dur="500"/>
                                        <p:tgtEl>
                                          <p:spTgt spid="40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09">
                                            <p:txEl>
                                              <p:pRg st="2" end="2"/>
                                            </p:txEl>
                                          </p:spTgt>
                                        </p:tgtEl>
                                        <p:attrNameLst>
                                          <p:attrName>style.visibility</p:attrName>
                                        </p:attrNameLst>
                                      </p:cBhvr>
                                      <p:to>
                                        <p:strVal val="visible"/>
                                      </p:to>
                                    </p:set>
                                    <p:animEffect transition="in" filter="fade">
                                      <p:cBhvr>
                                        <p:cTn id="17" dur="500"/>
                                        <p:tgtEl>
                                          <p:spTgt spid="40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09">
                                            <p:txEl>
                                              <p:pRg st="3" end="3"/>
                                            </p:txEl>
                                          </p:spTgt>
                                        </p:tgtEl>
                                        <p:attrNameLst>
                                          <p:attrName>style.visibility</p:attrName>
                                        </p:attrNameLst>
                                      </p:cBhvr>
                                      <p:to>
                                        <p:strVal val="visible"/>
                                      </p:to>
                                    </p:set>
                                    <p:animEffect transition="in" filter="fade">
                                      <p:cBhvr>
                                        <p:cTn id="22" dur="500"/>
                                        <p:tgtEl>
                                          <p:spTgt spid="40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09">
                                            <p:txEl>
                                              <p:pRg st="4" end="4"/>
                                            </p:txEl>
                                          </p:spTgt>
                                        </p:tgtEl>
                                        <p:attrNameLst>
                                          <p:attrName>style.visibility</p:attrName>
                                        </p:attrNameLst>
                                      </p:cBhvr>
                                      <p:to>
                                        <p:strVal val="visible"/>
                                      </p:to>
                                    </p:set>
                                    <p:animEffect transition="in" filter="fade">
                                      <p:cBhvr>
                                        <p:cTn id="27" dur="500"/>
                                        <p:tgtEl>
                                          <p:spTgt spid="40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09">
                                            <p:txEl>
                                              <p:pRg st="5" end="5"/>
                                            </p:txEl>
                                          </p:spTgt>
                                        </p:tgtEl>
                                        <p:attrNameLst>
                                          <p:attrName>style.visibility</p:attrName>
                                        </p:attrNameLst>
                                      </p:cBhvr>
                                      <p:to>
                                        <p:strVal val="visible"/>
                                      </p:to>
                                    </p:set>
                                    <p:animEffect transition="in" filter="fade">
                                      <p:cBhvr>
                                        <p:cTn id="32" dur="500"/>
                                        <p:tgtEl>
                                          <p:spTgt spid="40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09">
                                            <p:txEl>
                                              <p:pRg st="6" end="6"/>
                                            </p:txEl>
                                          </p:spTgt>
                                        </p:tgtEl>
                                        <p:attrNameLst>
                                          <p:attrName>style.visibility</p:attrName>
                                        </p:attrNameLst>
                                      </p:cBhvr>
                                      <p:to>
                                        <p:strVal val="visible"/>
                                      </p:to>
                                    </p:set>
                                    <p:animEffect transition="in" filter="fade">
                                      <p:cBhvr>
                                        <p:cTn id="37" dur="500"/>
                                        <p:tgtEl>
                                          <p:spTgt spid="40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4" name="Shape 414"/>
          <p:cNvSpPr txBox="1"/>
          <p:nvPr/>
        </p:nvSpPr>
        <p:spPr>
          <a:xfrm>
            <a:off x="6553200" y="6248400"/>
            <a:ext cx="2133600" cy="4764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FFFFFF"/>
              </a:buClr>
              <a:buSzPts val="1200"/>
              <a:buFont typeface="Arial"/>
              <a:buNone/>
            </a:pPr>
            <a:fld id="{00000000-1234-1234-1234-123412341234}" type="slidenum">
              <a:rPr lang="en-US" sz="1200" b="0" i="0" u="none">
                <a:solidFill>
                  <a:srgbClr val="FFFFFF"/>
                </a:solidFill>
                <a:latin typeface="Arial"/>
                <a:ea typeface="Arial"/>
                <a:cs typeface="Arial"/>
                <a:sym typeface="Arial"/>
              </a:rPr>
              <a:t>42</a:t>
            </a:fld>
            <a:endParaRPr/>
          </a:p>
        </p:txBody>
      </p:sp>
      <p:sp>
        <p:nvSpPr>
          <p:cNvPr id="415" name="Shape 415"/>
          <p:cNvSpPr txBox="1"/>
          <p:nvPr/>
        </p:nvSpPr>
        <p:spPr>
          <a:xfrm>
            <a:off x="3757612" y="4284662"/>
            <a:ext cx="2913000" cy="3684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Garamond"/>
              <a:ea typeface="Garamond"/>
              <a:cs typeface="Garamond"/>
              <a:sym typeface="Garamond"/>
            </a:endParaRPr>
          </a:p>
        </p:txBody>
      </p:sp>
      <p:sp>
        <p:nvSpPr>
          <p:cNvPr id="416" name="Shape 416"/>
          <p:cNvSpPr txBox="1"/>
          <p:nvPr/>
        </p:nvSpPr>
        <p:spPr>
          <a:xfrm>
            <a:off x="76200" y="0"/>
            <a:ext cx="8915400" cy="6894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00"/>
              </a:buClr>
              <a:buSzPts val="2600"/>
              <a:buFont typeface="Garamond"/>
              <a:buNone/>
            </a:pPr>
            <a:r>
              <a:rPr lang="en-US" sz="2600" b="1" i="0" u="none">
                <a:solidFill>
                  <a:srgbClr val="FFFF00"/>
                </a:solidFill>
                <a:latin typeface="Garamond"/>
                <a:ea typeface="Garamond"/>
                <a:cs typeface="Garamond"/>
                <a:sym typeface="Garamond"/>
              </a:rPr>
              <a:t>Cooling pastes</a:t>
            </a:r>
            <a:endParaRPr/>
          </a:p>
          <a:p>
            <a:pPr marL="0" marR="0" lvl="0" indent="0" algn="l" rtl="0">
              <a:lnSpc>
                <a:spcPct val="100000"/>
              </a:lnSpc>
              <a:spcBef>
                <a:spcPts val="0"/>
              </a:spcBef>
              <a:spcAft>
                <a:spcPts val="0"/>
              </a:spcAft>
              <a:buClr>
                <a:schemeClr val="lt1"/>
              </a:buClr>
              <a:buSzPts val="2600"/>
              <a:buFont typeface="Arial"/>
              <a:buChar char="•"/>
            </a:pPr>
            <a:r>
              <a:rPr lang="en-US" sz="2600" b="1" i="0" u="none">
                <a:solidFill>
                  <a:schemeClr val="lt1"/>
                </a:solidFill>
                <a:latin typeface="Garamond"/>
                <a:ea typeface="Garamond"/>
                <a:cs typeface="Garamond"/>
                <a:sym typeface="Garamond"/>
              </a:rPr>
              <a:t>These  have   the   advantages   of   powders, liquids   and    fats   combined.    </a:t>
            </a:r>
            <a:endParaRPr/>
          </a:p>
          <a:p>
            <a:pPr marL="0" marR="0" lvl="0" indent="0" algn="l" rtl="0">
              <a:lnSpc>
                <a:spcPct val="100000"/>
              </a:lnSpc>
              <a:spcBef>
                <a:spcPts val="0"/>
              </a:spcBef>
              <a:spcAft>
                <a:spcPts val="0"/>
              </a:spcAft>
              <a:buClr>
                <a:schemeClr val="lt1"/>
              </a:buClr>
              <a:buSzPts val="2600"/>
              <a:buFont typeface="Arial"/>
              <a:buChar char="•"/>
            </a:pPr>
            <a:r>
              <a:rPr lang="en-US" sz="2600" b="1" i="0" u="none">
                <a:solidFill>
                  <a:schemeClr val="lt1"/>
                </a:solidFill>
                <a:latin typeface="Garamond"/>
                <a:ea typeface="Garamond"/>
                <a:cs typeface="Garamond"/>
                <a:sym typeface="Garamond"/>
              </a:rPr>
              <a:t>They   can   be applied lo acute, even weeping conditions and ulcers, e.g.  ZOL  paste.</a:t>
            </a:r>
            <a:endParaRPr/>
          </a:p>
          <a:p>
            <a:pPr marL="0" marR="0" lvl="0" indent="0" algn="l" rtl="0">
              <a:lnSpc>
                <a:spcPct val="100000"/>
              </a:lnSpc>
              <a:spcBef>
                <a:spcPts val="0"/>
              </a:spcBef>
              <a:spcAft>
                <a:spcPts val="0"/>
              </a:spcAft>
              <a:buClr>
                <a:schemeClr val="lt1"/>
              </a:buClr>
              <a:buSzPts val="2600"/>
              <a:buFont typeface="Garamond"/>
              <a:buNone/>
            </a:pPr>
            <a:endParaRPr sz="2600" b="1" i="0" u="none">
              <a:solidFill>
                <a:schemeClr val="lt1"/>
              </a:solidFill>
              <a:latin typeface="Garamond"/>
              <a:ea typeface="Garamond"/>
              <a:cs typeface="Garamond"/>
              <a:sym typeface="Garamond"/>
            </a:endParaRPr>
          </a:p>
          <a:p>
            <a:pPr marL="0" marR="0" lvl="0" indent="0" algn="l" rtl="0">
              <a:lnSpc>
                <a:spcPct val="100000"/>
              </a:lnSpc>
              <a:spcBef>
                <a:spcPts val="0"/>
              </a:spcBef>
              <a:spcAft>
                <a:spcPts val="0"/>
              </a:spcAft>
              <a:buClr>
                <a:schemeClr val="lt1"/>
              </a:buClr>
              <a:buSzPts val="2600"/>
              <a:buFont typeface="Garamond"/>
              <a:buNone/>
            </a:pPr>
            <a:r>
              <a:rPr lang="en-US" sz="2600" b="1" i="0" u="none">
                <a:solidFill>
                  <a:schemeClr val="lt1"/>
                </a:solidFill>
                <a:latin typeface="Garamond"/>
                <a:ea typeface="Garamond"/>
                <a:cs typeface="Garamond"/>
                <a:sym typeface="Garamond"/>
              </a:rPr>
              <a:t>-  Zinc oxide</a:t>
            </a:r>
            <a:endParaRPr/>
          </a:p>
          <a:p>
            <a:pPr marL="0" marR="0" lvl="0" indent="0" algn="l" rtl="0">
              <a:lnSpc>
                <a:spcPct val="100000"/>
              </a:lnSpc>
              <a:spcBef>
                <a:spcPts val="0"/>
              </a:spcBef>
              <a:spcAft>
                <a:spcPts val="0"/>
              </a:spcAft>
              <a:buClr>
                <a:schemeClr val="lt1"/>
              </a:buClr>
              <a:buSzPts val="2600"/>
              <a:buFont typeface="Garamond"/>
              <a:buNone/>
            </a:pPr>
            <a:r>
              <a:rPr lang="en-US" sz="2600" b="1" i="0" u="none">
                <a:solidFill>
                  <a:schemeClr val="lt1"/>
                </a:solidFill>
                <a:latin typeface="Garamond"/>
                <a:ea typeface="Garamond"/>
                <a:cs typeface="Garamond"/>
                <a:sym typeface="Garamond"/>
              </a:rPr>
              <a:t>   Lime water</a:t>
            </a:r>
            <a:endParaRPr/>
          </a:p>
          <a:p>
            <a:pPr marL="0" marR="0" lvl="0" indent="0" algn="l" rtl="0">
              <a:lnSpc>
                <a:spcPct val="100000"/>
              </a:lnSpc>
              <a:spcBef>
                <a:spcPts val="0"/>
              </a:spcBef>
              <a:spcAft>
                <a:spcPts val="0"/>
              </a:spcAft>
              <a:buClr>
                <a:schemeClr val="lt1"/>
              </a:buClr>
              <a:buSzPts val="2600"/>
              <a:buFont typeface="Garamond"/>
              <a:buNone/>
            </a:pPr>
            <a:r>
              <a:rPr lang="en-US" sz="2600" b="1" i="0" u="none">
                <a:solidFill>
                  <a:schemeClr val="lt1"/>
                </a:solidFill>
                <a:latin typeface="Garamond"/>
                <a:ea typeface="Garamond"/>
                <a:cs typeface="Garamond"/>
                <a:sym typeface="Garamond"/>
              </a:rPr>
              <a:t>   Olive oil   a` a`    ad  100.0</a:t>
            </a:r>
            <a:endParaRPr/>
          </a:p>
          <a:p>
            <a:pPr marL="0" marR="0" lvl="0" indent="0" algn="l" rtl="0">
              <a:lnSpc>
                <a:spcPct val="100000"/>
              </a:lnSpc>
              <a:spcBef>
                <a:spcPts val="0"/>
              </a:spcBef>
              <a:spcAft>
                <a:spcPts val="0"/>
              </a:spcAft>
              <a:buClr>
                <a:schemeClr val="lt1"/>
              </a:buClr>
              <a:buSzPts val="2600"/>
              <a:buFont typeface="Garamond"/>
              <a:buNone/>
            </a:pPr>
            <a:endParaRPr sz="2600" b="1" i="0" u="none">
              <a:solidFill>
                <a:schemeClr val="lt1"/>
              </a:solidFill>
              <a:latin typeface="Garamond"/>
              <a:ea typeface="Garamond"/>
              <a:cs typeface="Garamond"/>
              <a:sym typeface="Garamond"/>
            </a:endParaRPr>
          </a:p>
          <a:p>
            <a:pPr marL="0" marR="0" lvl="0" indent="0" algn="l" rtl="0">
              <a:lnSpc>
                <a:spcPct val="100000"/>
              </a:lnSpc>
              <a:spcBef>
                <a:spcPts val="0"/>
              </a:spcBef>
              <a:spcAft>
                <a:spcPts val="0"/>
              </a:spcAft>
              <a:buClr>
                <a:schemeClr val="lt1"/>
              </a:buClr>
              <a:buSzPts val="2600"/>
              <a:buFont typeface="Garamond"/>
              <a:buNone/>
            </a:pPr>
            <a:r>
              <a:rPr lang="en-US" sz="2600" b="1" i="0" u="none">
                <a:solidFill>
                  <a:schemeClr val="lt1"/>
                </a:solidFill>
                <a:latin typeface="Garamond"/>
                <a:ea typeface="Garamond"/>
                <a:cs typeface="Garamond"/>
                <a:sym typeface="Garamond"/>
              </a:rPr>
              <a:t>-  Zinc oxide </a:t>
            </a:r>
            <a:endParaRPr/>
          </a:p>
          <a:p>
            <a:pPr marL="0" marR="0" lvl="0" indent="0" algn="l" rtl="0">
              <a:lnSpc>
                <a:spcPct val="100000"/>
              </a:lnSpc>
              <a:spcBef>
                <a:spcPts val="0"/>
              </a:spcBef>
              <a:spcAft>
                <a:spcPts val="0"/>
              </a:spcAft>
              <a:buClr>
                <a:schemeClr val="lt1"/>
              </a:buClr>
              <a:buSzPts val="2600"/>
              <a:buFont typeface="Garamond"/>
              <a:buNone/>
            </a:pPr>
            <a:r>
              <a:rPr lang="en-US" sz="2600" b="1" i="0" u="none">
                <a:solidFill>
                  <a:schemeClr val="lt1"/>
                </a:solidFill>
                <a:latin typeface="Garamond"/>
                <a:ea typeface="Garamond"/>
                <a:cs typeface="Garamond"/>
                <a:sym typeface="Garamond"/>
              </a:rPr>
              <a:t>   Lime water        a` a`     30</a:t>
            </a:r>
            <a:endParaRPr/>
          </a:p>
          <a:p>
            <a:pPr marL="0" marR="0" lvl="0" indent="0" algn="l" rtl="0">
              <a:lnSpc>
                <a:spcPct val="100000"/>
              </a:lnSpc>
              <a:spcBef>
                <a:spcPts val="0"/>
              </a:spcBef>
              <a:spcAft>
                <a:spcPts val="0"/>
              </a:spcAft>
              <a:buClr>
                <a:schemeClr val="lt1"/>
              </a:buClr>
              <a:buSzPts val="2600"/>
              <a:buFont typeface="Garamond"/>
              <a:buNone/>
            </a:pPr>
            <a:r>
              <a:rPr lang="en-US" sz="2600" b="1" i="0" u="none">
                <a:solidFill>
                  <a:schemeClr val="lt1"/>
                </a:solidFill>
                <a:latin typeface="Garamond"/>
                <a:ea typeface="Garamond"/>
                <a:cs typeface="Garamond"/>
                <a:sym typeface="Garamond"/>
              </a:rPr>
              <a:t>   White  wax         1</a:t>
            </a:r>
            <a:endParaRPr/>
          </a:p>
          <a:p>
            <a:pPr marL="0" marR="0" lvl="0" indent="0" algn="l" rtl="0">
              <a:lnSpc>
                <a:spcPct val="100000"/>
              </a:lnSpc>
              <a:spcBef>
                <a:spcPts val="0"/>
              </a:spcBef>
              <a:spcAft>
                <a:spcPts val="0"/>
              </a:spcAft>
              <a:buClr>
                <a:schemeClr val="lt1"/>
              </a:buClr>
              <a:buSzPts val="2600"/>
              <a:buFont typeface="Garamond"/>
              <a:buNone/>
            </a:pPr>
            <a:r>
              <a:rPr lang="en-US" sz="2600" b="1" i="0" u="none">
                <a:solidFill>
                  <a:schemeClr val="lt1"/>
                </a:solidFill>
                <a:latin typeface="Garamond"/>
                <a:ea typeface="Garamond"/>
                <a:cs typeface="Garamond"/>
                <a:sym typeface="Garamond"/>
              </a:rPr>
              <a:t>    Arachis oil        29</a:t>
            </a:r>
            <a:endParaRPr/>
          </a:p>
          <a:p>
            <a:pPr marL="0" marR="0" lvl="0" indent="0" algn="l" rtl="0">
              <a:lnSpc>
                <a:spcPct val="100000"/>
              </a:lnSpc>
              <a:spcBef>
                <a:spcPts val="0"/>
              </a:spcBef>
              <a:spcAft>
                <a:spcPts val="0"/>
              </a:spcAft>
              <a:buClr>
                <a:schemeClr val="lt1"/>
              </a:buClr>
              <a:buSzPts val="2600"/>
              <a:buFont typeface="Garamond"/>
              <a:buNone/>
            </a:pPr>
            <a:endParaRPr sz="2600" b="1" i="0" u="none">
              <a:solidFill>
                <a:schemeClr val="lt1"/>
              </a:solidFill>
              <a:latin typeface="Garamond"/>
              <a:ea typeface="Garamond"/>
              <a:cs typeface="Garamond"/>
              <a:sym typeface="Garamond"/>
            </a:endParaRPr>
          </a:p>
          <a:p>
            <a:pPr marL="0" marR="0" lvl="0" indent="0" algn="l" rtl="0">
              <a:lnSpc>
                <a:spcPct val="100000"/>
              </a:lnSpc>
              <a:spcBef>
                <a:spcPts val="0"/>
              </a:spcBef>
              <a:spcAft>
                <a:spcPts val="0"/>
              </a:spcAft>
              <a:buClr>
                <a:schemeClr val="lt1"/>
              </a:buClr>
              <a:buSzPts val="2600"/>
              <a:buFont typeface="Garamond"/>
              <a:buNone/>
            </a:pPr>
            <a:r>
              <a:rPr lang="en-US" sz="2600" b="1" i="0" u="none">
                <a:solidFill>
                  <a:schemeClr val="lt1"/>
                </a:solidFill>
                <a:latin typeface="Garamond"/>
                <a:ea typeface="Garamond"/>
                <a:cs typeface="Garamond"/>
                <a:sym typeface="Garamond"/>
              </a:rPr>
              <a:t>Various    drugs   may   be    added    to   ZOL cooling    paste,   e.g.    5% sulphur  and   l % tetracycline.</a:t>
            </a:r>
            <a:endParaRPr/>
          </a:p>
        </p:txBody>
      </p:sp>
      <p:sp>
        <p:nvSpPr>
          <p:cNvPr id="417" name="Shape 417"/>
          <p:cNvSpPr txBox="1"/>
          <p:nvPr/>
        </p:nvSpPr>
        <p:spPr>
          <a:xfrm>
            <a:off x="3757612" y="4284662"/>
            <a:ext cx="2913000" cy="3684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Garamond"/>
              <a:ea typeface="Garamond"/>
              <a:cs typeface="Garamond"/>
              <a:sym typeface="Garamond"/>
            </a:endParaRPr>
          </a:p>
        </p:txBody>
      </p:sp>
      <p:sp>
        <p:nvSpPr>
          <p:cNvPr id="418" name="Shape 418"/>
          <p:cNvSpPr txBox="1"/>
          <p:nvPr/>
        </p:nvSpPr>
        <p:spPr>
          <a:xfrm>
            <a:off x="0" y="-2295525"/>
            <a:ext cx="9829800" cy="2308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1800"/>
              <a:buFont typeface="Garamond"/>
              <a:buNone/>
            </a:pPr>
            <a:endParaRPr sz="1800" b="0" i="0" u="none">
              <a:solidFill>
                <a:schemeClr val="lt1"/>
              </a:solidFill>
              <a:latin typeface="Garamond"/>
              <a:ea typeface="Garamond"/>
              <a:cs typeface="Garamond"/>
              <a:sym typeface="Garamond"/>
            </a:endParaRPr>
          </a:p>
          <a:p>
            <a:pPr marL="0" marR="0" lvl="0" indent="0" algn="l" rtl="0">
              <a:lnSpc>
                <a:spcPct val="100000"/>
              </a:lnSpc>
              <a:spcBef>
                <a:spcPts val="0"/>
              </a:spcBef>
              <a:spcAft>
                <a:spcPts val="0"/>
              </a:spcAft>
              <a:buClr>
                <a:schemeClr val="lt1"/>
              </a:buClr>
              <a:buSzPts val="1800"/>
              <a:buFont typeface="Garamond"/>
              <a:buNone/>
            </a:pPr>
            <a:endParaRPr sz="1800" b="0" i="0" u="none">
              <a:solidFill>
                <a:schemeClr val="lt1"/>
              </a:solidFill>
              <a:latin typeface="Garamond"/>
              <a:ea typeface="Garamond"/>
              <a:cs typeface="Garamond"/>
              <a:sym typeface="Garamond"/>
            </a:endParaRPr>
          </a:p>
          <a:p>
            <a:pPr marL="0" marR="0" lvl="0" indent="0" algn="l" rtl="0">
              <a:lnSpc>
                <a:spcPct val="100000"/>
              </a:lnSpc>
              <a:spcBef>
                <a:spcPts val="0"/>
              </a:spcBef>
              <a:spcAft>
                <a:spcPts val="0"/>
              </a:spcAft>
              <a:buClr>
                <a:schemeClr val="lt1"/>
              </a:buClr>
              <a:buSzPts val="1800"/>
              <a:buFont typeface="Garamond"/>
              <a:buNone/>
            </a:pPr>
            <a:r>
              <a:rPr lang="en-US" sz="1800" b="0" i="0" u="none">
                <a:solidFill>
                  <a:schemeClr val="lt1"/>
                </a:solidFill>
                <a:latin typeface="Garamond"/>
                <a:ea typeface="Garamond"/>
                <a:cs typeface="Garamond"/>
                <a:sym typeface="Garamond"/>
              </a:rPr>
              <a:t>.</a:t>
            </a:r>
            <a:endParaRPr/>
          </a:p>
          <a:p>
            <a:pPr marL="0" marR="0" lvl="0" indent="0" algn="l" rtl="0">
              <a:lnSpc>
                <a:spcPct val="100000"/>
              </a:lnSpc>
              <a:spcBef>
                <a:spcPts val="0"/>
              </a:spcBef>
              <a:spcAft>
                <a:spcPts val="0"/>
              </a:spcAft>
              <a:buClr>
                <a:schemeClr val="lt1"/>
              </a:buClr>
              <a:buSzPts val="1800"/>
              <a:buFont typeface="Garamond"/>
              <a:buNone/>
            </a:pPr>
            <a:endParaRPr sz="1800" b="0" i="0" u="none">
              <a:solidFill>
                <a:schemeClr val="lt1"/>
              </a:solidFill>
              <a:latin typeface="Garamond"/>
              <a:ea typeface="Garamond"/>
              <a:cs typeface="Garamond"/>
              <a:sym typeface="Garamond"/>
            </a:endParaRPr>
          </a:p>
          <a:p>
            <a:pPr marL="0" marR="0" lvl="0" indent="0" algn="l" rtl="0">
              <a:lnSpc>
                <a:spcPct val="100000"/>
              </a:lnSpc>
              <a:spcBef>
                <a:spcPts val="0"/>
              </a:spcBef>
              <a:spcAft>
                <a:spcPts val="0"/>
              </a:spcAft>
              <a:buClr>
                <a:schemeClr val="lt1"/>
              </a:buClr>
              <a:buSzPts val="1800"/>
              <a:buFont typeface="Garamond"/>
              <a:buNone/>
            </a:pPr>
            <a:endParaRPr sz="1800" b="0" i="0" u="none">
              <a:solidFill>
                <a:schemeClr val="lt1"/>
              </a:solidFill>
              <a:latin typeface="Garamond"/>
              <a:ea typeface="Garamond"/>
              <a:cs typeface="Garamond"/>
              <a:sym typeface="Garamond"/>
            </a:endParaRPr>
          </a:p>
          <a:p>
            <a:pPr marL="0" marR="0" lvl="0" indent="0" algn="l" rtl="0">
              <a:lnSpc>
                <a:spcPct val="100000"/>
              </a:lnSpc>
              <a:spcBef>
                <a:spcPts val="0"/>
              </a:spcBef>
              <a:spcAft>
                <a:spcPts val="0"/>
              </a:spcAft>
              <a:buClr>
                <a:schemeClr val="lt1"/>
              </a:buClr>
              <a:buSzPts val="1800"/>
              <a:buFont typeface="Garamond"/>
              <a:buNone/>
            </a:pPr>
            <a:r>
              <a:rPr lang="en-US" sz="1800" b="0" i="0" u="none">
                <a:solidFill>
                  <a:schemeClr val="lt1"/>
                </a:solidFill>
                <a:latin typeface="Garamond"/>
                <a:ea typeface="Garamond"/>
                <a:cs typeface="Garamond"/>
                <a:sym typeface="Garamond"/>
              </a:rPr>
              <a:t> </a:t>
            </a:r>
            <a:endParaRPr/>
          </a:p>
          <a:p>
            <a:pPr marL="0" marR="0" lvl="0" indent="0" algn="l" rtl="0">
              <a:lnSpc>
                <a:spcPct val="100000"/>
              </a:lnSpc>
              <a:spcBef>
                <a:spcPts val="0"/>
              </a:spcBef>
              <a:spcAft>
                <a:spcPts val="0"/>
              </a:spcAft>
              <a:buClr>
                <a:schemeClr val="lt1"/>
              </a:buClr>
              <a:buSzPts val="1800"/>
              <a:buFont typeface="Garamond"/>
              <a:buNone/>
            </a:pPr>
            <a:endParaRPr sz="1800" b="0" i="0" u="none">
              <a:solidFill>
                <a:schemeClr val="lt1"/>
              </a:solidFill>
              <a:latin typeface="Garamond"/>
              <a:ea typeface="Garamond"/>
              <a:cs typeface="Garamond"/>
              <a:sym typeface="Garamond"/>
            </a:endParaRPr>
          </a:p>
          <a:p>
            <a:pPr marL="0" marR="0" lvl="0" indent="0" algn="l" rtl="0">
              <a:lnSpc>
                <a:spcPct val="100000"/>
              </a:lnSpc>
              <a:spcBef>
                <a:spcPts val="0"/>
              </a:spcBef>
              <a:spcAft>
                <a:spcPts val="0"/>
              </a:spcAft>
              <a:buClr>
                <a:schemeClr val="lt1"/>
              </a:buClr>
              <a:buSzPts val="1800"/>
              <a:buFont typeface="Garamond"/>
              <a:buNone/>
            </a:pPr>
            <a:r>
              <a:rPr lang="en-US" sz="1800" b="0" i="0" u="none">
                <a:solidFill>
                  <a:schemeClr val="lt1"/>
                </a:solidFill>
                <a:latin typeface="Garamond"/>
                <a:ea typeface="Garamond"/>
                <a:cs typeface="Garamond"/>
                <a:sym typeface="Garamond"/>
              </a:rPr>
              <a:t>.</a:t>
            </a:r>
            <a:endParaRPr/>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6">
                                            <p:txEl>
                                              <p:pRg st="0" end="0"/>
                                            </p:txEl>
                                          </p:spTgt>
                                        </p:tgtEl>
                                        <p:attrNameLst>
                                          <p:attrName>style.visibility</p:attrName>
                                        </p:attrNameLst>
                                      </p:cBhvr>
                                      <p:to>
                                        <p:strVal val="visible"/>
                                      </p:to>
                                    </p:set>
                                    <p:animEffect transition="in" filter="fade">
                                      <p:cBhvr>
                                        <p:cTn id="7" dur="500"/>
                                        <p:tgtEl>
                                          <p:spTgt spid="4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16">
                                            <p:txEl>
                                              <p:pRg st="1" end="1"/>
                                            </p:txEl>
                                          </p:spTgt>
                                        </p:tgtEl>
                                        <p:attrNameLst>
                                          <p:attrName>style.visibility</p:attrName>
                                        </p:attrNameLst>
                                      </p:cBhvr>
                                      <p:to>
                                        <p:strVal val="visible"/>
                                      </p:to>
                                    </p:set>
                                    <p:animEffect transition="in" filter="fade">
                                      <p:cBhvr>
                                        <p:cTn id="12" dur="500"/>
                                        <p:tgtEl>
                                          <p:spTgt spid="4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16">
                                            <p:txEl>
                                              <p:pRg st="2" end="2"/>
                                            </p:txEl>
                                          </p:spTgt>
                                        </p:tgtEl>
                                        <p:attrNameLst>
                                          <p:attrName>style.visibility</p:attrName>
                                        </p:attrNameLst>
                                      </p:cBhvr>
                                      <p:to>
                                        <p:strVal val="visible"/>
                                      </p:to>
                                    </p:set>
                                    <p:animEffect transition="in" filter="fade">
                                      <p:cBhvr>
                                        <p:cTn id="17" dur="500"/>
                                        <p:tgtEl>
                                          <p:spTgt spid="41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16">
                                            <p:txEl>
                                              <p:pRg st="3" end="3"/>
                                            </p:txEl>
                                          </p:spTgt>
                                        </p:tgtEl>
                                        <p:attrNameLst>
                                          <p:attrName>style.visibility</p:attrName>
                                        </p:attrNameLst>
                                      </p:cBhvr>
                                      <p:to>
                                        <p:strVal val="visible"/>
                                      </p:to>
                                    </p:set>
                                    <p:animEffect transition="in" filter="fade">
                                      <p:cBhvr>
                                        <p:cTn id="22" dur="500"/>
                                        <p:tgtEl>
                                          <p:spTgt spid="41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16">
                                            <p:txEl>
                                              <p:pRg st="4" end="4"/>
                                            </p:txEl>
                                          </p:spTgt>
                                        </p:tgtEl>
                                        <p:attrNameLst>
                                          <p:attrName>style.visibility</p:attrName>
                                        </p:attrNameLst>
                                      </p:cBhvr>
                                      <p:to>
                                        <p:strVal val="visible"/>
                                      </p:to>
                                    </p:set>
                                    <p:animEffect transition="in" filter="fade">
                                      <p:cBhvr>
                                        <p:cTn id="27" dur="500"/>
                                        <p:tgtEl>
                                          <p:spTgt spid="41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16">
                                            <p:txEl>
                                              <p:pRg st="5" end="5"/>
                                            </p:txEl>
                                          </p:spTgt>
                                        </p:tgtEl>
                                        <p:attrNameLst>
                                          <p:attrName>style.visibility</p:attrName>
                                        </p:attrNameLst>
                                      </p:cBhvr>
                                      <p:to>
                                        <p:strVal val="visible"/>
                                      </p:to>
                                    </p:set>
                                    <p:animEffect transition="in" filter="fade">
                                      <p:cBhvr>
                                        <p:cTn id="32" dur="500"/>
                                        <p:tgtEl>
                                          <p:spTgt spid="41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16">
                                            <p:txEl>
                                              <p:pRg st="6" end="6"/>
                                            </p:txEl>
                                          </p:spTgt>
                                        </p:tgtEl>
                                        <p:attrNameLst>
                                          <p:attrName>style.visibility</p:attrName>
                                        </p:attrNameLst>
                                      </p:cBhvr>
                                      <p:to>
                                        <p:strVal val="visible"/>
                                      </p:to>
                                    </p:set>
                                    <p:animEffect transition="in" filter="fade">
                                      <p:cBhvr>
                                        <p:cTn id="37" dur="500"/>
                                        <p:tgtEl>
                                          <p:spTgt spid="41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16">
                                            <p:txEl>
                                              <p:pRg st="7" end="7"/>
                                            </p:txEl>
                                          </p:spTgt>
                                        </p:tgtEl>
                                        <p:attrNameLst>
                                          <p:attrName>style.visibility</p:attrName>
                                        </p:attrNameLst>
                                      </p:cBhvr>
                                      <p:to>
                                        <p:strVal val="visible"/>
                                      </p:to>
                                    </p:set>
                                    <p:animEffect transition="in" filter="fade">
                                      <p:cBhvr>
                                        <p:cTn id="42" dur="500"/>
                                        <p:tgtEl>
                                          <p:spTgt spid="416">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416">
                                            <p:txEl>
                                              <p:pRg st="8" end="8"/>
                                            </p:txEl>
                                          </p:spTgt>
                                        </p:tgtEl>
                                        <p:attrNameLst>
                                          <p:attrName>style.visibility</p:attrName>
                                        </p:attrNameLst>
                                      </p:cBhvr>
                                      <p:to>
                                        <p:strVal val="visible"/>
                                      </p:to>
                                    </p:set>
                                    <p:animEffect transition="in" filter="fade">
                                      <p:cBhvr>
                                        <p:cTn id="47" dur="500"/>
                                        <p:tgtEl>
                                          <p:spTgt spid="416">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416">
                                            <p:txEl>
                                              <p:pRg st="9" end="9"/>
                                            </p:txEl>
                                          </p:spTgt>
                                        </p:tgtEl>
                                        <p:attrNameLst>
                                          <p:attrName>style.visibility</p:attrName>
                                        </p:attrNameLst>
                                      </p:cBhvr>
                                      <p:to>
                                        <p:strVal val="visible"/>
                                      </p:to>
                                    </p:set>
                                    <p:animEffect transition="in" filter="fade">
                                      <p:cBhvr>
                                        <p:cTn id="52" dur="500"/>
                                        <p:tgtEl>
                                          <p:spTgt spid="416">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416">
                                            <p:txEl>
                                              <p:pRg st="10" end="10"/>
                                            </p:txEl>
                                          </p:spTgt>
                                        </p:tgtEl>
                                        <p:attrNameLst>
                                          <p:attrName>style.visibility</p:attrName>
                                        </p:attrNameLst>
                                      </p:cBhvr>
                                      <p:to>
                                        <p:strVal val="visible"/>
                                      </p:to>
                                    </p:set>
                                    <p:animEffect transition="in" filter="fade">
                                      <p:cBhvr>
                                        <p:cTn id="57" dur="500"/>
                                        <p:tgtEl>
                                          <p:spTgt spid="416">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416">
                                            <p:txEl>
                                              <p:pRg st="11" end="11"/>
                                            </p:txEl>
                                          </p:spTgt>
                                        </p:tgtEl>
                                        <p:attrNameLst>
                                          <p:attrName>style.visibility</p:attrName>
                                        </p:attrNameLst>
                                      </p:cBhvr>
                                      <p:to>
                                        <p:strVal val="visible"/>
                                      </p:to>
                                    </p:set>
                                    <p:animEffect transition="in" filter="fade">
                                      <p:cBhvr>
                                        <p:cTn id="62" dur="500"/>
                                        <p:tgtEl>
                                          <p:spTgt spid="416">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416">
                                            <p:txEl>
                                              <p:pRg st="12" end="12"/>
                                            </p:txEl>
                                          </p:spTgt>
                                        </p:tgtEl>
                                        <p:attrNameLst>
                                          <p:attrName>style.visibility</p:attrName>
                                        </p:attrNameLst>
                                      </p:cBhvr>
                                      <p:to>
                                        <p:strVal val="visible"/>
                                      </p:to>
                                    </p:set>
                                    <p:animEffect transition="in" filter="fade">
                                      <p:cBhvr>
                                        <p:cTn id="67" dur="500"/>
                                        <p:tgtEl>
                                          <p:spTgt spid="416">
                                            <p:txEl>
                                              <p:pRg st="12" end="1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416">
                                            <p:txEl>
                                              <p:pRg st="13" end="13"/>
                                            </p:txEl>
                                          </p:spTgt>
                                        </p:tgtEl>
                                        <p:attrNameLst>
                                          <p:attrName>style.visibility</p:attrName>
                                        </p:attrNameLst>
                                      </p:cBhvr>
                                      <p:to>
                                        <p:strVal val="visible"/>
                                      </p:to>
                                    </p:set>
                                    <p:animEffect transition="in" filter="fade">
                                      <p:cBhvr>
                                        <p:cTn id="72" dur="500"/>
                                        <p:tgtEl>
                                          <p:spTgt spid="416">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4" name="Shape 424"/>
          <p:cNvSpPr txBox="1"/>
          <p:nvPr/>
        </p:nvSpPr>
        <p:spPr>
          <a:xfrm>
            <a:off x="228600" y="677862"/>
            <a:ext cx="8458200" cy="5570400"/>
          </a:xfrm>
          <a:prstGeom prst="rect">
            <a:avLst/>
          </a:prstGeom>
          <a:noFill/>
          <a:ln>
            <a:noFill/>
          </a:ln>
        </p:spPr>
        <p:txBody>
          <a:bodyPr spcFirstLastPara="1" wrap="square" lIns="91425" tIns="45700" rIns="91425" bIns="45700" anchor="t" anchorCtr="0">
            <a:spAutoFit/>
          </a:bodyPr>
          <a:lstStyle/>
          <a:p>
            <a:pPr marL="457200" marR="0" lvl="0" indent="-457200" algn="l" rtl="0">
              <a:lnSpc>
                <a:spcPct val="150000"/>
              </a:lnSpc>
              <a:spcBef>
                <a:spcPts val="0"/>
              </a:spcBef>
              <a:spcAft>
                <a:spcPts val="0"/>
              </a:spcAft>
              <a:buClr>
                <a:schemeClr val="lt1"/>
              </a:buClr>
              <a:buSzPts val="3200"/>
              <a:buFont typeface="Noto Sans Symbols"/>
              <a:buChar char="❖"/>
            </a:pPr>
            <a:r>
              <a:rPr lang="en-US" sz="3200" b="1" i="0" u="none">
                <a:solidFill>
                  <a:schemeClr val="lt1"/>
                </a:solidFill>
                <a:latin typeface="Garamond"/>
                <a:ea typeface="Garamond"/>
                <a:cs typeface="Garamond"/>
                <a:sym typeface="Garamond"/>
              </a:rPr>
              <a:t>Special  rules  apply  for  hairy  regions  where ointments    and    pastes   are   to    be </a:t>
            </a:r>
            <a:r>
              <a:rPr lang="en-US" sz="3200" b="1" i="1" u="none">
                <a:solidFill>
                  <a:schemeClr val="lt1"/>
                </a:solidFill>
                <a:latin typeface="Garamond"/>
                <a:ea typeface="Garamond"/>
                <a:cs typeface="Garamond"/>
                <a:sym typeface="Garamond"/>
              </a:rPr>
              <a:t>  </a:t>
            </a:r>
            <a:r>
              <a:rPr lang="en-US" sz="3200" b="1" i="0" u="none">
                <a:solidFill>
                  <a:schemeClr val="lt1"/>
                </a:solidFill>
                <a:latin typeface="Garamond"/>
                <a:ea typeface="Garamond"/>
                <a:cs typeface="Garamond"/>
                <a:sym typeface="Garamond"/>
              </a:rPr>
              <a:t>avoided bemuse  they  cause   the  hair  to stick  together, making cleansing difficult.</a:t>
            </a:r>
            <a:endParaRPr/>
          </a:p>
          <a:p>
            <a:pPr marL="457200" marR="0" lvl="0" indent="-254000" algn="l" rtl="0">
              <a:lnSpc>
                <a:spcPct val="150000"/>
              </a:lnSpc>
              <a:spcBef>
                <a:spcPts val="0"/>
              </a:spcBef>
              <a:spcAft>
                <a:spcPts val="0"/>
              </a:spcAft>
              <a:buClr>
                <a:schemeClr val="lt1"/>
              </a:buClr>
              <a:buSzPts val="3200"/>
              <a:buFont typeface="Noto Sans Symbols"/>
              <a:buNone/>
            </a:pPr>
            <a:endParaRPr sz="3200" b="1" i="0" u="none">
              <a:solidFill>
                <a:schemeClr val="lt1"/>
              </a:solidFill>
              <a:latin typeface="Garamond"/>
              <a:ea typeface="Garamond"/>
              <a:cs typeface="Garamond"/>
              <a:sym typeface="Garamond"/>
            </a:endParaRPr>
          </a:p>
          <a:p>
            <a:pPr marL="457200" marR="0" lvl="0" indent="-457200" algn="l" rtl="0">
              <a:lnSpc>
                <a:spcPct val="150000"/>
              </a:lnSpc>
              <a:spcBef>
                <a:spcPts val="0"/>
              </a:spcBef>
              <a:spcAft>
                <a:spcPts val="0"/>
              </a:spcAft>
              <a:buClr>
                <a:schemeClr val="lt1"/>
              </a:buClr>
              <a:buSzPts val="3200"/>
              <a:buFont typeface="Noto Sans Symbols"/>
              <a:buChar char="❖"/>
            </a:pPr>
            <a:r>
              <a:rPr lang="en-US" sz="3200" b="1" i="0" u="none">
                <a:solidFill>
                  <a:schemeClr val="lt1"/>
                </a:solidFill>
                <a:latin typeface="Garamond"/>
                <a:ea typeface="Garamond"/>
                <a:cs typeface="Garamond"/>
                <a:sym typeface="Garamond"/>
              </a:rPr>
              <a:t>Only  creams,  gels  and  alcoholic  lotions  can be used  in  these  areas.</a:t>
            </a:r>
            <a:endParaRPr/>
          </a:p>
          <a:p>
            <a:pPr marL="457200" marR="0" lvl="0" indent="-457200" algn="l" rtl="0">
              <a:lnSpc>
                <a:spcPct val="100000"/>
              </a:lnSpc>
              <a:spcBef>
                <a:spcPts val="0"/>
              </a:spcBef>
              <a:spcAft>
                <a:spcPts val="0"/>
              </a:spcAft>
              <a:buClr>
                <a:schemeClr val="lt1"/>
              </a:buClr>
              <a:buSzPts val="2000"/>
              <a:buFont typeface="Garamond"/>
              <a:buNone/>
            </a:pPr>
            <a:r>
              <a:rPr lang="en-US" sz="2000" b="0" i="0" u="none">
                <a:solidFill>
                  <a:schemeClr val="lt1"/>
                </a:solidFill>
                <a:latin typeface="Garamond"/>
                <a:ea typeface="Garamond"/>
                <a:cs typeface="Garamond"/>
                <a:sym typeface="Garamond"/>
              </a:rPr>
              <a:t> </a:t>
            </a:r>
            <a:endParaRPr/>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24">
                                            <p:txEl>
                                              <p:pRg st="0" end="0"/>
                                            </p:txEl>
                                          </p:spTgt>
                                        </p:tgtEl>
                                        <p:attrNameLst>
                                          <p:attrName>style.visibility</p:attrName>
                                        </p:attrNameLst>
                                      </p:cBhvr>
                                      <p:to>
                                        <p:strVal val="visible"/>
                                      </p:to>
                                    </p:set>
                                    <p:animEffect transition="in" filter="fade">
                                      <p:cBhvr>
                                        <p:cTn id="7" dur="500"/>
                                        <p:tgtEl>
                                          <p:spTgt spid="42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24">
                                            <p:txEl>
                                              <p:pRg st="1" end="1"/>
                                            </p:txEl>
                                          </p:spTgt>
                                        </p:tgtEl>
                                        <p:attrNameLst>
                                          <p:attrName>style.visibility</p:attrName>
                                        </p:attrNameLst>
                                      </p:cBhvr>
                                      <p:to>
                                        <p:strVal val="visible"/>
                                      </p:to>
                                    </p:set>
                                    <p:animEffect transition="in" filter="fade">
                                      <p:cBhvr>
                                        <p:cTn id="12" dur="500"/>
                                        <p:tgtEl>
                                          <p:spTgt spid="42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24">
                                            <p:txEl>
                                              <p:pRg st="2" end="2"/>
                                            </p:txEl>
                                          </p:spTgt>
                                        </p:tgtEl>
                                        <p:attrNameLst>
                                          <p:attrName>style.visibility</p:attrName>
                                        </p:attrNameLst>
                                      </p:cBhvr>
                                      <p:to>
                                        <p:strVal val="visible"/>
                                      </p:to>
                                    </p:set>
                                    <p:animEffect transition="in" filter="fade">
                                      <p:cBhvr>
                                        <p:cTn id="17" dur="500"/>
                                        <p:tgtEl>
                                          <p:spTgt spid="42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24">
                                            <p:txEl>
                                              <p:pRg st="3" end="3"/>
                                            </p:txEl>
                                          </p:spTgt>
                                        </p:tgtEl>
                                        <p:attrNameLst>
                                          <p:attrName>style.visibility</p:attrName>
                                        </p:attrNameLst>
                                      </p:cBhvr>
                                      <p:to>
                                        <p:strVal val="visible"/>
                                      </p:to>
                                    </p:set>
                                    <p:animEffect transition="in" filter="fade">
                                      <p:cBhvr>
                                        <p:cTn id="22" dur="500"/>
                                        <p:tgtEl>
                                          <p:spTgt spid="42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Shape 430"/>
          <p:cNvSpPr txBox="1">
            <a:spLocks noGrp="1"/>
          </p:cNvSpPr>
          <p:nvPr>
            <p:ph type="body" idx="1"/>
          </p:nvPr>
        </p:nvSpPr>
        <p:spPr>
          <a:xfrm>
            <a:off x="228600" y="152400"/>
            <a:ext cx="8382000" cy="65388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50000"/>
              </a:lnSpc>
              <a:spcBef>
                <a:spcPts val="0"/>
              </a:spcBef>
              <a:spcAft>
                <a:spcPts val="0"/>
              </a:spcAft>
              <a:buClr>
                <a:schemeClr val="hlink"/>
              </a:buClr>
              <a:buSzPts val="2240"/>
              <a:buFont typeface="Noto Sans Symbols"/>
              <a:buChar char="❑"/>
            </a:pPr>
            <a:r>
              <a:rPr lang="en-US" sz="3200" b="1" i="0" u="none">
                <a:solidFill>
                  <a:schemeClr val="lt1"/>
                </a:solidFill>
                <a:effectLst>
                  <a:outerShdw blurRad="38100" dist="38100" dir="2700000" algn="tl">
                    <a:srgbClr val="000000"/>
                  </a:outerShdw>
                </a:effectLst>
                <a:latin typeface="Garamond"/>
                <a:ea typeface="Garamond"/>
                <a:cs typeface="Garamond"/>
                <a:sym typeface="Garamond"/>
              </a:rPr>
              <a:t> Background   </a:t>
            </a:r>
            <a:endParaRPr/>
          </a:p>
          <a:p>
            <a:pPr marL="342900" marR="0" lvl="0" indent="-342900" algn="l" rtl="0">
              <a:lnSpc>
                <a:spcPct val="150000"/>
              </a:lnSpc>
              <a:spcBef>
                <a:spcPts val="640"/>
              </a:spcBef>
              <a:spcAft>
                <a:spcPts val="0"/>
              </a:spcAft>
              <a:buClr>
                <a:schemeClr val="hlink"/>
              </a:buClr>
              <a:buSzPts val="2240"/>
              <a:buFont typeface="Noto Sans Symbols"/>
              <a:buChar char="■"/>
            </a:pPr>
            <a:r>
              <a:rPr lang="en-US" sz="3200" b="1" i="0" u="none">
                <a:solidFill>
                  <a:schemeClr val="lt1"/>
                </a:solidFill>
                <a:effectLst>
                  <a:outerShdw blurRad="38100" dist="38100" dir="2700000" algn="tl">
                    <a:srgbClr val="000000"/>
                  </a:outerShdw>
                </a:effectLst>
                <a:latin typeface="Garamond"/>
                <a:ea typeface="Garamond"/>
                <a:cs typeface="Garamond"/>
                <a:sym typeface="Garamond"/>
              </a:rPr>
              <a:t>Topical  Vs.  Systemic Therapy</a:t>
            </a:r>
            <a:endParaRPr/>
          </a:p>
          <a:p>
            <a:pPr marL="342900" marR="0" lvl="0" indent="-342900" algn="l" rtl="0">
              <a:lnSpc>
                <a:spcPct val="150000"/>
              </a:lnSpc>
              <a:spcBef>
                <a:spcPts val="640"/>
              </a:spcBef>
              <a:spcAft>
                <a:spcPts val="0"/>
              </a:spcAft>
              <a:buClr>
                <a:schemeClr val="hlink"/>
              </a:buClr>
              <a:buSzPts val="2240"/>
              <a:buFont typeface="Noto Sans Symbols"/>
              <a:buChar char="■"/>
            </a:pPr>
            <a:r>
              <a:rPr lang="en-US" sz="3200" b="1" i="0" u="none">
                <a:solidFill>
                  <a:schemeClr val="lt1"/>
                </a:solidFill>
                <a:effectLst>
                  <a:outerShdw blurRad="38100" dist="38100" dir="2700000" algn="tl">
                    <a:srgbClr val="000000"/>
                  </a:outerShdw>
                </a:effectLst>
                <a:latin typeface="Garamond"/>
                <a:ea typeface="Garamond"/>
                <a:cs typeface="Garamond"/>
                <a:sym typeface="Garamond"/>
              </a:rPr>
              <a:t>Response  to Topical Drugs</a:t>
            </a:r>
            <a:endParaRPr/>
          </a:p>
          <a:p>
            <a:pPr marL="342900" marR="0" lvl="0" indent="-342900" algn="l" rtl="0">
              <a:lnSpc>
                <a:spcPct val="150000"/>
              </a:lnSpc>
              <a:spcBef>
                <a:spcPts val="640"/>
              </a:spcBef>
              <a:spcAft>
                <a:spcPts val="0"/>
              </a:spcAft>
              <a:buClr>
                <a:schemeClr val="hlink"/>
              </a:buClr>
              <a:buSzPts val="2240"/>
              <a:buFont typeface="Noto Sans Symbols"/>
              <a:buChar char="■"/>
            </a:pPr>
            <a:r>
              <a:rPr lang="en-US" sz="3200" b="1" i="0" u="none">
                <a:solidFill>
                  <a:schemeClr val="lt1"/>
                </a:solidFill>
                <a:effectLst>
                  <a:outerShdw blurRad="38100" dist="38100" dir="2700000" algn="tl">
                    <a:srgbClr val="000000"/>
                  </a:outerShdw>
                </a:effectLst>
                <a:latin typeface="Garamond"/>
                <a:ea typeface="Garamond"/>
                <a:cs typeface="Garamond"/>
                <a:sym typeface="Garamond"/>
              </a:rPr>
              <a:t>Prescriptions Vs. Proprietary</a:t>
            </a:r>
            <a:endParaRPr/>
          </a:p>
          <a:p>
            <a:pPr marL="342900" marR="0" lvl="0" indent="-342900" algn="l" rtl="0">
              <a:lnSpc>
                <a:spcPct val="150000"/>
              </a:lnSpc>
              <a:spcBef>
                <a:spcPts val="640"/>
              </a:spcBef>
              <a:spcAft>
                <a:spcPts val="0"/>
              </a:spcAft>
              <a:buClr>
                <a:schemeClr val="hlink"/>
              </a:buClr>
              <a:buSzPts val="2240"/>
              <a:buFont typeface="Noto Sans Symbols"/>
              <a:buChar char="■"/>
            </a:pPr>
            <a:r>
              <a:rPr lang="en-US" sz="3200" b="1" i="0" u="none">
                <a:solidFill>
                  <a:schemeClr val="lt1"/>
                </a:solidFill>
                <a:effectLst>
                  <a:outerShdw blurRad="38100" dist="38100" dir="2700000" algn="tl">
                    <a:srgbClr val="000000"/>
                  </a:outerShdw>
                </a:effectLst>
                <a:latin typeface="Garamond"/>
                <a:ea typeface="Garamond"/>
                <a:cs typeface="Garamond"/>
                <a:sym typeface="Garamond"/>
              </a:rPr>
              <a:t>Choice of the Type of Application  in  Relation  to Skin Condition</a:t>
            </a:r>
            <a:endParaRPr/>
          </a:p>
          <a:p>
            <a:pPr marL="342900" marR="0" lvl="0" indent="-342900" algn="l" rtl="0">
              <a:lnSpc>
                <a:spcPct val="150000"/>
              </a:lnSpc>
              <a:spcBef>
                <a:spcPts val="640"/>
              </a:spcBef>
              <a:spcAft>
                <a:spcPts val="0"/>
              </a:spcAft>
              <a:buClr>
                <a:schemeClr val="hlink"/>
              </a:buClr>
              <a:buSzPts val="2240"/>
              <a:buFont typeface="Noto Sans Symbols"/>
              <a:buChar char="■"/>
            </a:pPr>
            <a:r>
              <a:rPr lang="en-US" sz="3200" b="1" i="0" u="none">
                <a:solidFill>
                  <a:schemeClr val="lt1"/>
                </a:solidFill>
                <a:effectLst>
                  <a:outerShdw blurRad="38100" dist="38100" dir="2700000" algn="tl">
                    <a:srgbClr val="000000"/>
                  </a:outerShdw>
                </a:effectLst>
                <a:latin typeface="Garamond"/>
                <a:ea typeface="Garamond"/>
                <a:cs typeface="Garamond"/>
                <a:sym typeface="Garamond"/>
              </a:rPr>
              <a:t> </a:t>
            </a:r>
            <a:r>
              <a:rPr lang="en-US" sz="3200" b="1" i="0" u="none">
                <a:solidFill>
                  <a:srgbClr val="FFFF00"/>
                </a:solidFill>
                <a:effectLst>
                  <a:outerShdw blurRad="38100" dist="38100" dir="2700000" algn="tl">
                    <a:srgbClr val="000000"/>
                  </a:outerShdw>
                </a:effectLst>
                <a:latin typeface="Garamond"/>
                <a:ea typeface="Garamond"/>
                <a:cs typeface="Garamond"/>
                <a:sym typeface="Garamond"/>
              </a:rPr>
              <a:t>Dosage  of Topical  Therapy</a:t>
            </a:r>
            <a:endParaRPr sz="3200" b="0" i="0" u="none">
              <a:solidFill>
                <a:srgbClr val="FFFF00"/>
              </a:solidFill>
              <a:effectLst>
                <a:outerShdw blurRad="38100" dist="38100" dir="2700000" algn="tl">
                  <a:srgbClr val="000000"/>
                </a:outerShdw>
              </a:effectLst>
              <a:latin typeface="Garamond"/>
              <a:ea typeface="Garamond"/>
              <a:cs typeface="Garamond"/>
              <a:sym typeface="Garamond"/>
            </a:endParaRPr>
          </a:p>
          <a:p>
            <a:pPr marL="342900" marR="0" lvl="0" indent="-342900" algn="l" rtl="0">
              <a:lnSpc>
                <a:spcPct val="150000"/>
              </a:lnSpc>
              <a:spcBef>
                <a:spcPts val="640"/>
              </a:spcBef>
              <a:spcAft>
                <a:spcPts val="0"/>
              </a:spcAft>
              <a:buClr>
                <a:schemeClr val="hlink"/>
              </a:buClr>
              <a:buSzPts val="2240"/>
              <a:buFont typeface="Noto Sans Symbols"/>
              <a:buChar char="■"/>
            </a:pPr>
            <a:r>
              <a:rPr lang="en-US" sz="3200" b="1" i="0" u="none">
                <a:solidFill>
                  <a:schemeClr val="lt1"/>
                </a:solidFill>
                <a:effectLst>
                  <a:outerShdw blurRad="38100" dist="38100" dir="2700000" algn="tl">
                    <a:srgbClr val="000000"/>
                  </a:outerShdw>
                </a:effectLst>
                <a:latin typeface="Garamond"/>
                <a:ea typeface="Garamond"/>
                <a:cs typeface="Garamond"/>
                <a:sym typeface="Garamond"/>
              </a:rPr>
              <a:t>Adverse reactions to  topical   drugs</a:t>
            </a:r>
            <a:endParaRPr/>
          </a:p>
        </p:txBody>
      </p:sp>
      <p:sp>
        <p:nvSpPr>
          <p:cNvPr id="431" name="Shape 431"/>
          <p:cNvSpPr txBox="1"/>
          <p:nvPr/>
        </p:nvSpPr>
        <p:spPr>
          <a:xfrm>
            <a:off x="6553200" y="6248400"/>
            <a:ext cx="2133600" cy="4764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FFFFFF"/>
              </a:buClr>
              <a:buSzPts val="1200"/>
              <a:buFont typeface="Arial"/>
              <a:buNone/>
            </a:pPr>
            <a:fld id="{00000000-1234-1234-1234-123412341234}" type="slidenum">
              <a:rPr lang="en-US" sz="1200" b="0" i="0" u="none">
                <a:solidFill>
                  <a:srgbClr val="FFFFFF"/>
                </a:solidFill>
                <a:latin typeface="Arial"/>
                <a:ea typeface="Arial"/>
                <a:cs typeface="Arial"/>
                <a:sym typeface="Arial"/>
              </a:rPr>
              <a:t>44</a:t>
            </a:fld>
            <a:endParaRPr/>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430"/>
                                        </p:tgtEl>
                                        <p:attrNameLst>
                                          <p:attrName>style.visibility</p:attrName>
                                        </p:attrNameLst>
                                      </p:cBhvr>
                                      <p:to>
                                        <p:strVal val="visible"/>
                                      </p:to>
                                    </p:set>
                                    <p:anim calcmode="lin" valueType="num">
                                      <p:cBhvr additive="base">
                                        <p:cTn id="7" dur="500"/>
                                        <p:tgtEl>
                                          <p:spTgt spid="430"/>
                                        </p:tgtEl>
                                        <p:attrNameLst>
                                          <p:attrName>ppt_w</p:attrName>
                                        </p:attrNameLst>
                                      </p:cBhvr>
                                      <p:tavLst>
                                        <p:tav tm="0">
                                          <p:val>
                                            <p:strVal val="0"/>
                                          </p:val>
                                        </p:tav>
                                        <p:tav tm="100000">
                                          <p:val>
                                            <p:strVal val="#ppt_w"/>
                                          </p:val>
                                        </p:tav>
                                      </p:tavLst>
                                    </p:anim>
                                    <p:anim calcmode="lin" valueType="num">
                                      <p:cBhvr additive="base">
                                        <p:cTn id="8" dur="500"/>
                                        <p:tgtEl>
                                          <p:spTgt spid="430"/>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sp>
        <p:nvSpPr>
          <p:cNvPr id="436" name="Shape 436"/>
          <p:cNvSpPr txBox="1"/>
          <p:nvPr/>
        </p:nvSpPr>
        <p:spPr>
          <a:xfrm>
            <a:off x="6553200" y="6248400"/>
            <a:ext cx="2133600" cy="4764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lt1"/>
              </a:buClr>
              <a:buSzPts val="1200"/>
              <a:buFont typeface="Arial"/>
              <a:buNone/>
            </a:pPr>
            <a:fld id="{00000000-1234-1234-1234-123412341234}" type="slidenum">
              <a:rPr lang="en-US" sz="1200" b="0" i="0" u="none">
                <a:solidFill>
                  <a:schemeClr val="lt1"/>
                </a:solidFill>
                <a:latin typeface="Arial"/>
                <a:ea typeface="Arial"/>
                <a:cs typeface="Arial"/>
                <a:sym typeface="Arial"/>
              </a:rPr>
              <a:t>45</a:t>
            </a:fld>
            <a:endParaRPr/>
          </a:p>
        </p:txBody>
      </p:sp>
      <p:sp>
        <p:nvSpPr>
          <p:cNvPr id="437" name="Shape 437"/>
          <p:cNvSpPr txBox="1"/>
          <p:nvPr/>
        </p:nvSpPr>
        <p:spPr>
          <a:xfrm>
            <a:off x="457200" y="2667000"/>
            <a:ext cx="8229600" cy="1143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FFFF00"/>
              </a:buClr>
              <a:buSzPts val="4400"/>
              <a:buFont typeface="Garamond"/>
              <a:buNone/>
            </a:pPr>
            <a:r>
              <a:rPr lang="en-US" sz="4400" b="1" i="0" u="none">
                <a:solidFill>
                  <a:srgbClr val="FFFF00"/>
                </a:solidFill>
                <a:effectLst>
                  <a:outerShdw blurRad="38100" dist="38100" dir="2700000" algn="tl">
                    <a:srgbClr val="C0C0C0"/>
                  </a:outerShdw>
                </a:effectLst>
                <a:latin typeface="Garamond"/>
                <a:ea typeface="Garamond"/>
                <a:cs typeface="Garamond"/>
                <a:sym typeface="Garamond"/>
              </a:rPr>
              <a:t>Dosage  of Topical  Therapy</a:t>
            </a:r>
            <a:r>
              <a:rPr lang="en-US" sz="4400" b="1" i="0" u="none">
                <a:solidFill>
                  <a:schemeClr val="lt2"/>
                </a:solidFill>
                <a:effectLst>
                  <a:outerShdw blurRad="38100" dist="38100" dir="2700000" algn="tl">
                    <a:srgbClr val="C0C0C0"/>
                  </a:outerShdw>
                </a:effectLst>
                <a:latin typeface="Garamond"/>
                <a:ea typeface="Garamond"/>
                <a:cs typeface="Garamond"/>
                <a:sym typeface="Garamond"/>
              </a:rPr>
              <a:t/>
            </a:r>
            <a:br>
              <a:rPr lang="en-US" sz="4400" b="1" i="0" u="none">
                <a:solidFill>
                  <a:schemeClr val="lt2"/>
                </a:solidFill>
                <a:effectLst>
                  <a:outerShdw blurRad="38100" dist="38100" dir="2700000" algn="tl">
                    <a:srgbClr val="C0C0C0"/>
                  </a:outerShdw>
                </a:effectLst>
                <a:latin typeface="Garamond"/>
                <a:ea typeface="Garamond"/>
                <a:cs typeface="Garamond"/>
                <a:sym typeface="Garamond"/>
              </a:rPr>
            </a:br>
            <a:endParaRPr/>
          </a:p>
        </p:txBody>
      </p:sp>
    </p:spTree>
  </p:cSld>
  <p:clrMapOvr>
    <a:masterClrMapping/>
  </p:clrMapOvr>
  <p:transition>
    <p:push/>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sp>
        <p:nvSpPr>
          <p:cNvPr id="443" name="Shape 443"/>
          <p:cNvSpPr txBox="1">
            <a:spLocks noGrp="1"/>
          </p:cNvSpPr>
          <p:nvPr>
            <p:ph type="body" idx="1"/>
          </p:nvPr>
        </p:nvSpPr>
        <p:spPr>
          <a:xfrm>
            <a:off x="228600" y="457200"/>
            <a:ext cx="8458200" cy="58674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hlink"/>
              </a:buClr>
              <a:buSzPts val="2240"/>
              <a:buFont typeface="Noto Sans Symbols"/>
              <a:buChar char="■"/>
            </a:pPr>
            <a:r>
              <a:rPr lang="en-US" sz="3200" b="1" i="0" u="none">
                <a:solidFill>
                  <a:schemeClr val="lt1"/>
                </a:solidFill>
                <a:effectLst>
                  <a:outerShdw blurRad="38100" dist="38100" dir="2700000" algn="tl">
                    <a:srgbClr val="000000"/>
                  </a:outerShdw>
                </a:effectLst>
                <a:latin typeface="Garamond"/>
                <a:ea typeface="Garamond"/>
                <a:cs typeface="Garamond"/>
                <a:sym typeface="Garamond"/>
              </a:rPr>
              <a:t>The  concentration  or  the  "strength"  of  the active dermatologic drugs was  early regarded very important. </a:t>
            </a:r>
            <a:endParaRPr/>
          </a:p>
          <a:p>
            <a:pPr marL="342900" marR="0" lvl="0" indent="-342900" algn="l" rtl="0">
              <a:lnSpc>
                <a:spcPct val="100000"/>
              </a:lnSpc>
              <a:spcBef>
                <a:spcPts val="640"/>
              </a:spcBef>
              <a:spcAft>
                <a:spcPts val="0"/>
              </a:spcAft>
              <a:buClr>
                <a:schemeClr val="hlink"/>
              </a:buClr>
              <a:buSzPts val="2240"/>
              <a:buFont typeface="Noto Sans Symbols"/>
              <a:buChar char="■"/>
            </a:pPr>
            <a:r>
              <a:rPr lang="en-US" sz="3200" b="1" i="0" u="none">
                <a:solidFill>
                  <a:schemeClr val="lt1"/>
                </a:solidFill>
                <a:effectLst>
                  <a:outerShdw blurRad="38100" dist="38100" dir="2700000" algn="tl">
                    <a:srgbClr val="000000"/>
                  </a:outerShdw>
                </a:effectLst>
                <a:latin typeface="Garamond"/>
                <a:ea typeface="Garamond"/>
                <a:cs typeface="Garamond"/>
                <a:sym typeface="Garamond"/>
              </a:rPr>
              <a:t>This is because most of the classical   dermatologic  drugs  can   be   irritant and    it   was  established   empirically   that   a relation exists between concentration, irritation  and therapeutic effect. </a:t>
            </a:r>
            <a:endParaRPr/>
          </a:p>
          <a:p>
            <a:pPr marL="342900" marR="0" lvl="0" indent="-342900" algn="l" rtl="0">
              <a:lnSpc>
                <a:spcPct val="100000"/>
              </a:lnSpc>
              <a:spcBef>
                <a:spcPts val="640"/>
              </a:spcBef>
              <a:spcAft>
                <a:spcPts val="0"/>
              </a:spcAft>
              <a:buClr>
                <a:schemeClr val="hlink"/>
              </a:buClr>
              <a:buSzPts val="2240"/>
              <a:buFont typeface="Noto Sans Symbols"/>
              <a:buChar char="■"/>
            </a:pPr>
            <a:r>
              <a:rPr lang="en-US" sz="3200" b="1" i="0" u="none">
                <a:solidFill>
                  <a:schemeClr val="lt1"/>
                </a:solidFill>
                <a:effectLst>
                  <a:outerShdw blurRad="38100" dist="38100" dir="2700000" algn="tl">
                    <a:srgbClr val="000000"/>
                  </a:outerShdw>
                </a:effectLst>
                <a:latin typeface="Garamond"/>
                <a:ea typeface="Garamond"/>
                <a:cs typeface="Garamond"/>
                <a:sym typeface="Garamond"/>
              </a:rPr>
              <a:t>It was, therefore, customary to start with low concentrations   and    to increase   until    the desired effect was obtained.</a:t>
            </a:r>
            <a:endParaRPr/>
          </a:p>
          <a:p>
            <a:pPr marL="342900" marR="0" lvl="0" indent="-342900" algn="l" rtl="0">
              <a:lnSpc>
                <a:spcPct val="100000"/>
              </a:lnSpc>
              <a:spcBef>
                <a:spcPts val="640"/>
              </a:spcBef>
              <a:spcAft>
                <a:spcPts val="0"/>
              </a:spcAft>
              <a:buClr>
                <a:schemeClr val="hlink"/>
              </a:buClr>
              <a:buSzPts val="2240"/>
              <a:buFont typeface="Noto Sans Symbols"/>
              <a:buNone/>
            </a:pPr>
            <a:endParaRPr sz="3200" b="0" i="0" u="none">
              <a:solidFill>
                <a:schemeClr val="lt1"/>
              </a:solidFill>
              <a:effectLst>
                <a:outerShdw blurRad="38100" dist="38100" dir="2700000" algn="tl">
                  <a:srgbClr val="000000"/>
                </a:outerShdw>
              </a:effectLst>
              <a:latin typeface="Garamond"/>
              <a:ea typeface="Garamond"/>
              <a:cs typeface="Garamond"/>
              <a:sym typeface="Garamond"/>
            </a:endParaRPr>
          </a:p>
          <a:p>
            <a:pPr marL="342900" marR="0" lvl="0" indent="-200660" algn="l" rtl="0">
              <a:spcBef>
                <a:spcPts val="640"/>
              </a:spcBef>
              <a:spcAft>
                <a:spcPts val="0"/>
              </a:spcAft>
              <a:buClr>
                <a:schemeClr val="hlink"/>
              </a:buClr>
              <a:buSzPts val="2240"/>
              <a:buFont typeface="Noto Sans Symbols"/>
              <a:buNone/>
            </a:pPr>
            <a:endParaRPr sz="3200" b="0" i="0" u="none">
              <a:solidFill>
                <a:schemeClr val="lt1"/>
              </a:solidFill>
              <a:effectLst>
                <a:outerShdw blurRad="38100" dist="38100" dir="2700000" algn="tl">
                  <a:srgbClr val="000000"/>
                </a:outerShdw>
              </a:effectLst>
              <a:latin typeface="Garamond"/>
              <a:ea typeface="Garamond"/>
              <a:cs typeface="Garamond"/>
              <a:sym typeface="Garamond"/>
            </a:endParaRPr>
          </a:p>
        </p:txBody>
      </p:sp>
      <p:sp>
        <p:nvSpPr>
          <p:cNvPr id="444" name="Shape 444"/>
          <p:cNvSpPr txBox="1"/>
          <p:nvPr/>
        </p:nvSpPr>
        <p:spPr>
          <a:xfrm>
            <a:off x="6553200" y="6248400"/>
            <a:ext cx="2133600" cy="4764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lt1"/>
              </a:buClr>
              <a:buSzPts val="1200"/>
              <a:buFont typeface="Arial"/>
              <a:buNone/>
            </a:pPr>
            <a:fld id="{00000000-1234-1234-1234-123412341234}" type="slidenum">
              <a:rPr lang="en-US" sz="1200" b="0" i="0" u="none">
                <a:solidFill>
                  <a:schemeClr val="lt1"/>
                </a:solidFill>
                <a:latin typeface="Arial"/>
                <a:ea typeface="Arial"/>
                <a:cs typeface="Arial"/>
                <a:sym typeface="Arial"/>
              </a:rPr>
              <a:t>46</a:t>
            </a:fld>
            <a:endParaRPr/>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43">
                                            <p:txEl>
                                              <p:pRg st="0" end="0"/>
                                            </p:txEl>
                                          </p:spTgt>
                                        </p:tgtEl>
                                        <p:attrNameLst>
                                          <p:attrName>style.visibility</p:attrName>
                                        </p:attrNameLst>
                                      </p:cBhvr>
                                      <p:to>
                                        <p:strVal val="visible"/>
                                      </p:to>
                                    </p:set>
                                    <p:animEffect transition="in" filter="fade">
                                      <p:cBhvr>
                                        <p:cTn id="7" dur="500"/>
                                        <p:tgtEl>
                                          <p:spTgt spid="4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43">
                                            <p:txEl>
                                              <p:pRg st="1" end="1"/>
                                            </p:txEl>
                                          </p:spTgt>
                                        </p:tgtEl>
                                        <p:attrNameLst>
                                          <p:attrName>style.visibility</p:attrName>
                                        </p:attrNameLst>
                                      </p:cBhvr>
                                      <p:to>
                                        <p:strVal val="visible"/>
                                      </p:to>
                                    </p:set>
                                    <p:animEffect transition="in" filter="fade">
                                      <p:cBhvr>
                                        <p:cTn id="12" dur="500"/>
                                        <p:tgtEl>
                                          <p:spTgt spid="4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43">
                                            <p:txEl>
                                              <p:pRg st="2" end="2"/>
                                            </p:txEl>
                                          </p:spTgt>
                                        </p:tgtEl>
                                        <p:attrNameLst>
                                          <p:attrName>style.visibility</p:attrName>
                                        </p:attrNameLst>
                                      </p:cBhvr>
                                      <p:to>
                                        <p:strVal val="visible"/>
                                      </p:to>
                                    </p:set>
                                    <p:animEffect transition="in" filter="fade">
                                      <p:cBhvr>
                                        <p:cTn id="17" dur="500"/>
                                        <p:tgtEl>
                                          <p:spTgt spid="44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43">
                                            <p:txEl>
                                              <p:pRg st="3" end="3"/>
                                            </p:txEl>
                                          </p:spTgt>
                                        </p:tgtEl>
                                        <p:attrNameLst>
                                          <p:attrName>style.visibility</p:attrName>
                                        </p:attrNameLst>
                                      </p:cBhvr>
                                      <p:to>
                                        <p:strVal val="visible"/>
                                      </p:to>
                                    </p:set>
                                    <p:animEffect transition="in" filter="fade">
                                      <p:cBhvr>
                                        <p:cTn id="22" dur="500"/>
                                        <p:tgtEl>
                                          <p:spTgt spid="44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43">
                                            <p:txEl>
                                              <p:pRg st="4" end="4"/>
                                            </p:txEl>
                                          </p:spTgt>
                                        </p:tgtEl>
                                        <p:attrNameLst>
                                          <p:attrName>style.visibility</p:attrName>
                                        </p:attrNameLst>
                                      </p:cBhvr>
                                      <p:to>
                                        <p:strVal val="visible"/>
                                      </p:to>
                                    </p:set>
                                    <p:animEffect transition="in" filter="fade">
                                      <p:cBhvr>
                                        <p:cTn id="27" dur="500"/>
                                        <p:tgtEl>
                                          <p:spTgt spid="44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sp>
        <p:nvSpPr>
          <p:cNvPr id="449" name="Shape 449"/>
          <p:cNvSpPr txBox="1">
            <a:spLocks noGrp="1"/>
          </p:cNvSpPr>
          <p:nvPr>
            <p:ph type="body" idx="1"/>
          </p:nvPr>
        </p:nvSpPr>
        <p:spPr>
          <a:xfrm>
            <a:off x="228600" y="152400"/>
            <a:ext cx="8610600" cy="64008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hlink"/>
              </a:buClr>
              <a:buSzPts val="2240"/>
              <a:buFont typeface="Noto Sans Symbols"/>
              <a:buChar char="■"/>
            </a:pPr>
            <a:r>
              <a:rPr lang="en-US" sz="3200" b="1" i="0" u="none">
                <a:solidFill>
                  <a:schemeClr val="lt1"/>
                </a:solidFill>
                <a:effectLst>
                  <a:outerShdw blurRad="38100" dist="38100" dir="2700000" algn="tl">
                    <a:srgbClr val="C0C0C0"/>
                  </a:outerShdw>
                </a:effectLst>
                <a:latin typeface="Garamond"/>
                <a:ea typeface="Garamond"/>
                <a:cs typeface="Garamond"/>
                <a:sym typeface="Garamond"/>
              </a:rPr>
              <a:t>The   other   quantitative    aspect    was    the recommendation to apply  the preparation in a layer  as  thick  as  the  back  of  a  knife,  three times   a   day.   </a:t>
            </a:r>
            <a:endParaRPr/>
          </a:p>
          <a:p>
            <a:pPr marL="342900" marR="0" lvl="0" indent="-342900" algn="l" rtl="0">
              <a:lnSpc>
                <a:spcPct val="100000"/>
              </a:lnSpc>
              <a:spcBef>
                <a:spcPts val="640"/>
              </a:spcBef>
              <a:spcAft>
                <a:spcPts val="0"/>
              </a:spcAft>
              <a:buClr>
                <a:schemeClr val="hlink"/>
              </a:buClr>
              <a:buSzPts val="2240"/>
              <a:buFont typeface="Noto Sans Symbols"/>
              <a:buChar char="■"/>
            </a:pPr>
            <a:r>
              <a:rPr lang="en-US" sz="3200" b="1" i="0" u="none">
                <a:solidFill>
                  <a:schemeClr val="lt1"/>
                </a:solidFill>
                <a:effectLst>
                  <a:outerShdw blurRad="38100" dist="38100" dir="2700000" algn="tl">
                    <a:srgbClr val="C0C0C0"/>
                  </a:outerShdw>
                </a:effectLst>
                <a:latin typeface="Garamond"/>
                <a:ea typeface="Garamond"/>
                <a:cs typeface="Garamond"/>
                <a:sym typeface="Garamond"/>
              </a:rPr>
              <a:t>This   was   reasonable   as   the physical  properties of the vehicle  were  a very important  part of  therapeutic  activity  of  the drug-vehicle combination in  use at that time. </a:t>
            </a:r>
            <a:endParaRPr/>
          </a:p>
          <a:p>
            <a:pPr marL="342900" marR="0" lvl="0" indent="-342900" algn="l" rtl="0">
              <a:lnSpc>
                <a:spcPct val="100000"/>
              </a:lnSpc>
              <a:spcBef>
                <a:spcPts val="640"/>
              </a:spcBef>
              <a:spcAft>
                <a:spcPts val="0"/>
              </a:spcAft>
              <a:buClr>
                <a:schemeClr val="hlink"/>
              </a:buClr>
              <a:buSzPts val="2240"/>
              <a:buFont typeface="Noto Sans Symbols"/>
              <a:buChar char="■"/>
            </a:pPr>
            <a:r>
              <a:rPr lang="en-US" sz="3200" b="1" i="0" u="none">
                <a:solidFill>
                  <a:schemeClr val="lt1"/>
                </a:solidFill>
                <a:effectLst>
                  <a:outerShdw blurRad="38100" dist="38100" dir="2700000" algn="tl">
                    <a:srgbClr val="C0C0C0"/>
                  </a:outerShdw>
                </a:effectLst>
                <a:latin typeface="Garamond"/>
                <a:ea typeface="Garamond"/>
                <a:cs typeface="Garamond"/>
                <a:sym typeface="Garamond"/>
              </a:rPr>
              <a:t>This thick layer was one of the reasons  that bandaging of  the diseased  skin  and  hospital treatment  were  often  necessary  in dermatological therapy.</a:t>
            </a:r>
            <a:endParaRPr sz="3200" b="1" i="0" u="none">
              <a:solidFill>
                <a:schemeClr val="lt1"/>
              </a:solidFill>
              <a:effectLst>
                <a:outerShdw blurRad="38100" dist="38100" dir="2700000" algn="tl">
                  <a:srgbClr val="C0C0C0"/>
                </a:outerShdw>
              </a:effectLst>
              <a:latin typeface="Garamond"/>
              <a:ea typeface="Garamond"/>
              <a:cs typeface="Garamond"/>
              <a:sym typeface="Garamond"/>
            </a:endParaRPr>
          </a:p>
          <a:p>
            <a:pPr marL="342900" marR="0" lvl="0" indent="-200660" algn="l" rtl="0">
              <a:spcBef>
                <a:spcPts val="640"/>
              </a:spcBef>
              <a:spcAft>
                <a:spcPts val="0"/>
              </a:spcAft>
              <a:buClr>
                <a:schemeClr val="hlink"/>
              </a:buClr>
              <a:buSzPts val="2240"/>
              <a:buFont typeface="Noto Sans Symbols"/>
              <a:buNone/>
            </a:pPr>
            <a:endParaRPr sz="3200" b="1" i="0" u="none">
              <a:solidFill>
                <a:schemeClr val="lt1"/>
              </a:solidFill>
              <a:effectLst>
                <a:outerShdw blurRad="38100" dist="38100" dir="2700000" algn="tl">
                  <a:srgbClr val="C0C0C0"/>
                </a:outerShdw>
              </a:effectLst>
              <a:latin typeface="Garamond"/>
              <a:ea typeface="Garamond"/>
              <a:cs typeface="Garamond"/>
              <a:sym typeface="Garamond"/>
            </a:endParaRPr>
          </a:p>
        </p:txBody>
      </p:sp>
      <p:sp>
        <p:nvSpPr>
          <p:cNvPr id="450" name="Shape 450"/>
          <p:cNvSpPr txBox="1"/>
          <p:nvPr/>
        </p:nvSpPr>
        <p:spPr>
          <a:xfrm>
            <a:off x="457200" y="6251575"/>
            <a:ext cx="2133600" cy="4764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lt1"/>
              </a:buClr>
              <a:buSzPts val="1200"/>
              <a:buFont typeface="Arial"/>
              <a:buNone/>
            </a:pPr>
            <a:r>
              <a:rPr lang="en-US" sz="1200" b="0" i="0" u="none">
                <a:solidFill>
                  <a:schemeClr val="lt1"/>
                </a:solidFill>
                <a:latin typeface="Arial"/>
                <a:ea typeface="Arial"/>
                <a:cs typeface="Arial"/>
                <a:sym typeface="Arial"/>
              </a:rPr>
              <a:t>*</a:t>
            </a:r>
            <a:endParaRPr/>
          </a:p>
        </p:txBody>
      </p:sp>
      <p:sp>
        <p:nvSpPr>
          <p:cNvPr id="451" name="Shape 451"/>
          <p:cNvSpPr txBox="1"/>
          <p:nvPr/>
        </p:nvSpPr>
        <p:spPr>
          <a:xfrm>
            <a:off x="6553200" y="6248400"/>
            <a:ext cx="2133600" cy="4764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lt1"/>
              </a:buClr>
              <a:buSzPts val="1200"/>
              <a:buFont typeface="Arial"/>
              <a:buNone/>
            </a:pPr>
            <a:fld id="{00000000-1234-1234-1234-123412341234}" type="slidenum">
              <a:rPr lang="en-US" sz="1200" b="0" i="0" u="none">
                <a:solidFill>
                  <a:schemeClr val="lt1"/>
                </a:solidFill>
                <a:latin typeface="Arial"/>
                <a:ea typeface="Arial"/>
                <a:cs typeface="Arial"/>
                <a:sym typeface="Arial"/>
              </a:rPr>
              <a:t>47</a:t>
            </a:fld>
            <a:endParaRPr/>
          </a:p>
        </p:txBody>
      </p:sp>
      <p:sp>
        <p:nvSpPr>
          <p:cNvPr id="452" name="Shape 452"/>
          <p:cNvSpPr txBox="1"/>
          <p:nvPr/>
        </p:nvSpPr>
        <p:spPr>
          <a:xfrm>
            <a:off x="381000" y="1858962"/>
            <a:ext cx="8534400" cy="523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1800" b="0" i="0" u="none">
              <a:solidFill>
                <a:schemeClr val="lt1"/>
              </a:solidFill>
              <a:latin typeface="Garamond"/>
              <a:ea typeface="Garamond"/>
              <a:cs typeface="Garamond"/>
              <a:sym typeface="Garamond"/>
            </a:endParaRPr>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49">
                                            <p:txEl>
                                              <p:pRg st="0" end="0"/>
                                            </p:txEl>
                                          </p:spTgt>
                                        </p:tgtEl>
                                        <p:attrNameLst>
                                          <p:attrName>style.visibility</p:attrName>
                                        </p:attrNameLst>
                                      </p:cBhvr>
                                      <p:to>
                                        <p:strVal val="visible"/>
                                      </p:to>
                                    </p:set>
                                    <p:animEffect transition="in" filter="fade">
                                      <p:cBhvr>
                                        <p:cTn id="7" dur="500"/>
                                        <p:tgtEl>
                                          <p:spTgt spid="44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49">
                                            <p:txEl>
                                              <p:pRg st="1" end="1"/>
                                            </p:txEl>
                                          </p:spTgt>
                                        </p:tgtEl>
                                        <p:attrNameLst>
                                          <p:attrName>style.visibility</p:attrName>
                                        </p:attrNameLst>
                                      </p:cBhvr>
                                      <p:to>
                                        <p:strVal val="visible"/>
                                      </p:to>
                                    </p:set>
                                    <p:animEffect transition="in" filter="fade">
                                      <p:cBhvr>
                                        <p:cTn id="12" dur="500"/>
                                        <p:tgtEl>
                                          <p:spTgt spid="44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49">
                                            <p:txEl>
                                              <p:pRg st="2" end="2"/>
                                            </p:txEl>
                                          </p:spTgt>
                                        </p:tgtEl>
                                        <p:attrNameLst>
                                          <p:attrName>style.visibility</p:attrName>
                                        </p:attrNameLst>
                                      </p:cBhvr>
                                      <p:to>
                                        <p:strVal val="visible"/>
                                      </p:to>
                                    </p:set>
                                    <p:animEffect transition="in" filter="fade">
                                      <p:cBhvr>
                                        <p:cTn id="17" dur="500"/>
                                        <p:tgtEl>
                                          <p:spTgt spid="44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49">
                                            <p:txEl>
                                              <p:pRg st="3" end="3"/>
                                            </p:txEl>
                                          </p:spTgt>
                                        </p:tgtEl>
                                        <p:attrNameLst>
                                          <p:attrName>style.visibility</p:attrName>
                                        </p:attrNameLst>
                                      </p:cBhvr>
                                      <p:to>
                                        <p:strVal val="visible"/>
                                      </p:to>
                                    </p:set>
                                    <p:animEffect transition="in" filter="fade">
                                      <p:cBhvr>
                                        <p:cTn id="22" dur="500"/>
                                        <p:tgtEl>
                                          <p:spTgt spid="44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sp>
        <p:nvSpPr>
          <p:cNvPr id="458" name="Shape 458"/>
          <p:cNvSpPr txBox="1"/>
          <p:nvPr/>
        </p:nvSpPr>
        <p:spPr>
          <a:xfrm>
            <a:off x="6553200" y="6248400"/>
            <a:ext cx="2133600" cy="4764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lt1"/>
              </a:buClr>
              <a:buSzPts val="1200"/>
              <a:buFont typeface="Arial"/>
              <a:buNone/>
            </a:pPr>
            <a:fld id="{00000000-1234-1234-1234-123412341234}" type="slidenum">
              <a:rPr lang="en-US" sz="1200" b="0" i="0" u="none">
                <a:solidFill>
                  <a:schemeClr val="lt1"/>
                </a:solidFill>
                <a:latin typeface="Arial"/>
                <a:ea typeface="Arial"/>
                <a:cs typeface="Arial"/>
                <a:sym typeface="Arial"/>
              </a:rPr>
              <a:t>48</a:t>
            </a:fld>
            <a:endParaRPr/>
          </a:p>
        </p:txBody>
      </p:sp>
      <p:sp>
        <p:nvSpPr>
          <p:cNvPr id="459" name="Shape 459"/>
          <p:cNvSpPr txBox="1">
            <a:spLocks noGrp="1"/>
          </p:cNvSpPr>
          <p:nvPr>
            <p:ph type="body" idx="1"/>
          </p:nvPr>
        </p:nvSpPr>
        <p:spPr>
          <a:xfrm>
            <a:off x="228600" y="533400"/>
            <a:ext cx="8686800" cy="59436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50000"/>
              </a:lnSpc>
              <a:spcBef>
                <a:spcPts val="0"/>
              </a:spcBef>
              <a:spcAft>
                <a:spcPts val="0"/>
              </a:spcAft>
              <a:buClr>
                <a:schemeClr val="hlink"/>
              </a:buClr>
              <a:buSzPts val="2240"/>
              <a:buFont typeface="Noto Sans Symbols"/>
              <a:buChar char="■"/>
            </a:pPr>
            <a:r>
              <a:rPr lang="en-US" sz="3200" b="1" i="0" u="none">
                <a:solidFill>
                  <a:schemeClr val="lt1"/>
                </a:solidFill>
                <a:effectLst>
                  <a:outerShdw blurRad="38100" dist="38100" dir="2700000" algn="tl">
                    <a:srgbClr val="000000"/>
                  </a:outerShdw>
                </a:effectLst>
                <a:latin typeface="Garamond"/>
                <a:ea typeface="Garamond"/>
                <a:cs typeface="Garamond"/>
                <a:sym typeface="Garamond"/>
              </a:rPr>
              <a:t>Topically  applied  drugs  may have systemic activity.  </a:t>
            </a:r>
            <a:endParaRPr/>
          </a:p>
          <a:p>
            <a:pPr marL="342900" marR="0" lvl="0" indent="-342900" algn="l" rtl="0">
              <a:lnSpc>
                <a:spcPct val="150000"/>
              </a:lnSpc>
              <a:spcBef>
                <a:spcPts val="640"/>
              </a:spcBef>
              <a:spcAft>
                <a:spcPts val="0"/>
              </a:spcAft>
              <a:buClr>
                <a:schemeClr val="hlink"/>
              </a:buClr>
              <a:buSzPts val="2240"/>
              <a:buFont typeface="Noto Sans Symbols"/>
              <a:buChar char="■"/>
            </a:pPr>
            <a:r>
              <a:rPr lang="en-US" sz="3200" b="1" i="0" u="none">
                <a:solidFill>
                  <a:schemeClr val="lt1"/>
                </a:solidFill>
                <a:effectLst>
                  <a:outerShdw blurRad="38100" dist="38100" dir="2700000" algn="tl">
                    <a:srgbClr val="000000"/>
                  </a:outerShdw>
                </a:effectLst>
                <a:latin typeface="Garamond"/>
                <a:ea typeface="Garamond"/>
                <a:cs typeface="Garamond"/>
                <a:sym typeface="Garamond"/>
              </a:rPr>
              <a:t>For    example,    salicylic    acid  and phenol  derivatives are toxic  when  applied   to extensive   surfaces   in   high   concentrations. </a:t>
            </a:r>
            <a:endParaRPr/>
          </a:p>
          <a:p>
            <a:pPr marL="342900" marR="0" lvl="0" indent="-342900" algn="l" rtl="0">
              <a:lnSpc>
                <a:spcPct val="150000"/>
              </a:lnSpc>
              <a:spcBef>
                <a:spcPts val="640"/>
              </a:spcBef>
              <a:spcAft>
                <a:spcPts val="0"/>
              </a:spcAft>
              <a:buClr>
                <a:schemeClr val="hlink"/>
              </a:buClr>
              <a:buSzPts val="2240"/>
              <a:buFont typeface="Noto Sans Symbols"/>
              <a:buChar char="■"/>
            </a:pPr>
            <a:r>
              <a:rPr lang="en-US" sz="3200" b="1" i="0" u="none">
                <a:solidFill>
                  <a:schemeClr val="lt1"/>
                </a:solidFill>
                <a:effectLst>
                  <a:outerShdw blurRad="38100" dist="38100" dir="2700000" algn="tl">
                    <a:srgbClr val="000000"/>
                  </a:outerShdw>
                </a:effectLst>
                <a:latin typeface="Garamond"/>
                <a:ea typeface="Garamond"/>
                <a:cs typeface="Garamond"/>
                <a:sym typeface="Garamond"/>
              </a:rPr>
              <a:t>Boric  acid  sometimes caused  serious toxicity when  applied  to large eroded  areas.</a:t>
            </a:r>
            <a:endParaRPr/>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59">
                                            <p:txEl>
                                              <p:pRg st="0" end="0"/>
                                            </p:txEl>
                                          </p:spTgt>
                                        </p:tgtEl>
                                        <p:attrNameLst>
                                          <p:attrName>style.visibility</p:attrName>
                                        </p:attrNameLst>
                                      </p:cBhvr>
                                      <p:to>
                                        <p:strVal val="visible"/>
                                      </p:to>
                                    </p:set>
                                    <p:animEffect transition="in" filter="fade">
                                      <p:cBhvr>
                                        <p:cTn id="7" dur="500"/>
                                        <p:tgtEl>
                                          <p:spTgt spid="45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59">
                                            <p:txEl>
                                              <p:pRg st="1" end="1"/>
                                            </p:txEl>
                                          </p:spTgt>
                                        </p:tgtEl>
                                        <p:attrNameLst>
                                          <p:attrName>style.visibility</p:attrName>
                                        </p:attrNameLst>
                                      </p:cBhvr>
                                      <p:to>
                                        <p:strVal val="visible"/>
                                      </p:to>
                                    </p:set>
                                    <p:animEffect transition="in" filter="fade">
                                      <p:cBhvr>
                                        <p:cTn id="12" dur="500"/>
                                        <p:tgtEl>
                                          <p:spTgt spid="45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59">
                                            <p:txEl>
                                              <p:pRg st="2" end="2"/>
                                            </p:txEl>
                                          </p:spTgt>
                                        </p:tgtEl>
                                        <p:attrNameLst>
                                          <p:attrName>style.visibility</p:attrName>
                                        </p:attrNameLst>
                                      </p:cBhvr>
                                      <p:to>
                                        <p:strVal val="visible"/>
                                      </p:to>
                                    </p:set>
                                    <p:animEffect transition="in" filter="fade">
                                      <p:cBhvr>
                                        <p:cTn id="17" dur="500"/>
                                        <p:tgtEl>
                                          <p:spTgt spid="45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464" name="Shape 464"/>
          <p:cNvSpPr txBox="1"/>
          <p:nvPr/>
        </p:nvSpPr>
        <p:spPr>
          <a:xfrm>
            <a:off x="6553200" y="6248400"/>
            <a:ext cx="2133600" cy="4764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lt1"/>
              </a:buClr>
              <a:buSzPts val="1200"/>
              <a:buFont typeface="Arial"/>
              <a:buNone/>
            </a:pPr>
            <a:fld id="{00000000-1234-1234-1234-123412341234}" type="slidenum">
              <a:rPr lang="en-US" sz="1200" b="0" i="0" u="none">
                <a:solidFill>
                  <a:schemeClr val="lt1"/>
                </a:solidFill>
                <a:latin typeface="Arial"/>
                <a:ea typeface="Arial"/>
                <a:cs typeface="Arial"/>
                <a:sym typeface="Arial"/>
              </a:rPr>
              <a:t>49</a:t>
            </a:fld>
            <a:endParaRPr/>
          </a:p>
        </p:txBody>
      </p:sp>
      <p:sp>
        <p:nvSpPr>
          <p:cNvPr id="465" name="Shape 465"/>
          <p:cNvSpPr txBox="1">
            <a:spLocks noGrp="1"/>
          </p:cNvSpPr>
          <p:nvPr>
            <p:ph type="body" idx="1"/>
          </p:nvPr>
        </p:nvSpPr>
        <p:spPr>
          <a:xfrm>
            <a:off x="228600" y="533400"/>
            <a:ext cx="8686800" cy="5349900"/>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chemeClr val="hlink"/>
              </a:buClr>
              <a:buSzPts val="1960"/>
              <a:buFont typeface="Noto Sans Symbols"/>
              <a:buChar char="■"/>
            </a:pPr>
            <a:r>
              <a:rPr lang="en-US" sz="2800" b="1" i="0" u="none">
                <a:solidFill>
                  <a:schemeClr val="lt1"/>
                </a:solidFill>
                <a:effectLst>
                  <a:outerShdw blurRad="38100" dist="38100" dir="2700000" algn="tl">
                    <a:srgbClr val="C0C0C0"/>
                  </a:outerShdw>
                </a:effectLst>
                <a:latin typeface="Garamond"/>
                <a:ea typeface="Garamond"/>
                <a:cs typeface="Garamond"/>
                <a:sym typeface="Garamond"/>
              </a:rPr>
              <a:t>With      introduction      of     new      specific</a:t>
            </a:r>
            <a:endParaRPr/>
          </a:p>
          <a:p>
            <a:pPr marL="342900" marR="0" lvl="0" indent="-342900" algn="l" rtl="0">
              <a:lnSpc>
                <a:spcPct val="100000"/>
              </a:lnSpc>
              <a:spcBef>
                <a:spcPts val="560"/>
              </a:spcBef>
              <a:spcAft>
                <a:spcPts val="0"/>
              </a:spcAft>
              <a:buClr>
                <a:schemeClr val="hlink"/>
              </a:buClr>
              <a:buSzPts val="1960"/>
              <a:buFont typeface="Noto Sans Symbols"/>
              <a:buNone/>
            </a:pPr>
            <a:r>
              <a:rPr lang="en-US" sz="2800" b="1" i="0" u="none">
                <a:solidFill>
                  <a:schemeClr val="lt1"/>
                </a:solidFill>
                <a:effectLst>
                  <a:outerShdw blurRad="38100" dist="38100" dir="2700000" algn="tl">
                    <a:srgbClr val="C0C0C0"/>
                  </a:outerShdw>
                </a:effectLst>
                <a:latin typeface="Garamond"/>
                <a:ea typeface="Garamond"/>
                <a:cs typeface="Garamond"/>
                <a:sym typeface="Garamond"/>
              </a:rPr>
              <a:t>pharmacologically active drugs, the relation between  the quantity of drug-vehicle combination  applied    and the local and systemic effects was more clearly outlined and can be summarized  in the following points:</a:t>
            </a:r>
            <a:endParaRPr/>
          </a:p>
          <a:p>
            <a:pPr marL="342900" marR="0" lvl="0" indent="-342900" algn="l" rtl="0">
              <a:lnSpc>
                <a:spcPct val="100000"/>
              </a:lnSpc>
              <a:spcBef>
                <a:spcPts val="560"/>
              </a:spcBef>
              <a:spcAft>
                <a:spcPts val="0"/>
              </a:spcAft>
              <a:buClr>
                <a:schemeClr val="hlink"/>
              </a:buClr>
              <a:buSzPts val="1960"/>
              <a:buFont typeface="Noto Sans Symbols"/>
              <a:buNone/>
            </a:pPr>
            <a:r>
              <a:rPr lang="en-US" sz="2800" b="1" i="0" u="none">
                <a:solidFill>
                  <a:srgbClr val="FFFF00"/>
                </a:solidFill>
                <a:effectLst>
                  <a:outerShdw blurRad="38100" dist="38100" dir="2700000" algn="tl">
                    <a:srgbClr val="000000"/>
                  </a:outerShdw>
                </a:effectLst>
                <a:latin typeface="Garamond"/>
                <a:ea typeface="Garamond"/>
                <a:cs typeface="Garamond"/>
                <a:sym typeface="Garamond"/>
              </a:rPr>
              <a:t>1) The concentration</a:t>
            </a:r>
            <a:endParaRPr/>
          </a:p>
          <a:p>
            <a:pPr marL="342900" marR="0" lvl="0" indent="-342900" algn="l" rtl="0">
              <a:lnSpc>
                <a:spcPct val="100000"/>
              </a:lnSpc>
              <a:spcBef>
                <a:spcPts val="560"/>
              </a:spcBef>
              <a:spcAft>
                <a:spcPts val="0"/>
              </a:spcAft>
              <a:buClr>
                <a:schemeClr val="hlink"/>
              </a:buClr>
              <a:buSzPts val="1960"/>
              <a:buFont typeface="Noto Sans Symbols"/>
              <a:buNone/>
            </a:pPr>
            <a:r>
              <a:rPr lang="en-US" sz="2800" b="1" i="0" u="none">
                <a:solidFill>
                  <a:srgbClr val="FFFF00"/>
                </a:solidFill>
                <a:effectLst>
                  <a:outerShdw blurRad="38100" dist="38100" dir="2700000" algn="tl">
                    <a:srgbClr val="000000"/>
                  </a:outerShdw>
                </a:effectLst>
                <a:latin typeface="Garamond"/>
                <a:ea typeface="Garamond"/>
                <a:cs typeface="Garamond"/>
                <a:sym typeface="Garamond"/>
              </a:rPr>
              <a:t>2) Thickness of the layer applied</a:t>
            </a:r>
            <a:endParaRPr/>
          </a:p>
          <a:p>
            <a:pPr marL="342900" marR="0" lvl="0" indent="-342900" algn="l" rtl="0">
              <a:lnSpc>
                <a:spcPct val="100000"/>
              </a:lnSpc>
              <a:spcBef>
                <a:spcPts val="560"/>
              </a:spcBef>
              <a:spcAft>
                <a:spcPts val="0"/>
              </a:spcAft>
              <a:buClr>
                <a:schemeClr val="hlink"/>
              </a:buClr>
              <a:buSzPts val="1960"/>
              <a:buFont typeface="Noto Sans Symbols"/>
              <a:buNone/>
            </a:pPr>
            <a:r>
              <a:rPr lang="en-US" sz="2800" b="1" i="0" u="none">
                <a:solidFill>
                  <a:srgbClr val="FFFF00"/>
                </a:solidFill>
                <a:effectLst>
                  <a:outerShdw blurRad="38100" dist="38100" dir="2700000" algn="tl">
                    <a:srgbClr val="000000"/>
                  </a:outerShdw>
                </a:effectLst>
                <a:latin typeface="Garamond"/>
                <a:ea typeface="Garamond"/>
                <a:cs typeface="Garamond"/>
                <a:sym typeface="Garamond"/>
              </a:rPr>
              <a:t>3) The mode of application</a:t>
            </a:r>
            <a:endParaRPr/>
          </a:p>
          <a:p>
            <a:pPr marL="342900" marR="0" lvl="0" indent="-342900" algn="l" rtl="0">
              <a:lnSpc>
                <a:spcPct val="100000"/>
              </a:lnSpc>
              <a:spcBef>
                <a:spcPts val="560"/>
              </a:spcBef>
              <a:spcAft>
                <a:spcPts val="0"/>
              </a:spcAft>
              <a:buClr>
                <a:schemeClr val="hlink"/>
              </a:buClr>
              <a:buSzPts val="1960"/>
              <a:buFont typeface="Noto Sans Symbols"/>
              <a:buNone/>
            </a:pPr>
            <a:r>
              <a:rPr lang="en-US" sz="2800" b="1" i="0" u="none">
                <a:solidFill>
                  <a:srgbClr val="FFFF00"/>
                </a:solidFill>
                <a:effectLst>
                  <a:outerShdw blurRad="38100" dist="38100" dir="2700000" algn="tl">
                    <a:srgbClr val="000000"/>
                  </a:outerShdw>
                </a:effectLst>
                <a:latin typeface="Garamond"/>
                <a:ea typeface="Garamond"/>
                <a:cs typeface="Garamond"/>
                <a:sym typeface="Garamond"/>
              </a:rPr>
              <a:t>4) The frequency of application</a:t>
            </a:r>
            <a:endParaRPr/>
          </a:p>
          <a:p>
            <a:pPr marL="342900" marR="0" lvl="0" indent="-342900" algn="l" rtl="0">
              <a:lnSpc>
                <a:spcPct val="100000"/>
              </a:lnSpc>
              <a:spcBef>
                <a:spcPts val="560"/>
              </a:spcBef>
              <a:spcAft>
                <a:spcPts val="0"/>
              </a:spcAft>
              <a:buClr>
                <a:schemeClr val="hlink"/>
              </a:buClr>
              <a:buSzPts val="1960"/>
              <a:buFont typeface="Noto Sans Symbols"/>
              <a:buNone/>
            </a:pPr>
            <a:r>
              <a:rPr lang="en-US" sz="2800" b="1" i="0" u="none">
                <a:solidFill>
                  <a:srgbClr val="FFFF00"/>
                </a:solidFill>
                <a:effectLst>
                  <a:outerShdw blurRad="38100" dist="38100" dir="2700000" algn="tl">
                    <a:srgbClr val="000000"/>
                  </a:outerShdw>
                </a:effectLst>
                <a:latin typeface="Garamond"/>
                <a:ea typeface="Garamond"/>
                <a:cs typeface="Garamond"/>
                <a:sym typeface="Garamond"/>
              </a:rPr>
              <a:t>5) Quantity to be dispensed</a:t>
            </a:r>
            <a:endParaRPr/>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65">
                                            <p:txEl>
                                              <p:pRg st="0" end="0"/>
                                            </p:txEl>
                                          </p:spTgt>
                                        </p:tgtEl>
                                        <p:attrNameLst>
                                          <p:attrName>style.visibility</p:attrName>
                                        </p:attrNameLst>
                                      </p:cBhvr>
                                      <p:to>
                                        <p:strVal val="visible"/>
                                      </p:to>
                                    </p:set>
                                    <p:animEffect transition="in" filter="fade">
                                      <p:cBhvr>
                                        <p:cTn id="7" dur="500"/>
                                        <p:tgtEl>
                                          <p:spTgt spid="46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65">
                                            <p:txEl>
                                              <p:pRg st="1" end="1"/>
                                            </p:txEl>
                                          </p:spTgt>
                                        </p:tgtEl>
                                        <p:attrNameLst>
                                          <p:attrName>style.visibility</p:attrName>
                                        </p:attrNameLst>
                                      </p:cBhvr>
                                      <p:to>
                                        <p:strVal val="visible"/>
                                      </p:to>
                                    </p:set>
                                    <p:animEffect transition="in" filter="fade">
                                      <p:cBhvr>
                                        <p:cTn id="12" dur="500"/>
                                        <p:tgtEl>
                                          <p:spTgt spid="46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65">
                                            <p:txEl>
                                              <p:pRg st="2" end="2"/>
                                            </p:txEl>
                                          </p:spTgt>
                                        </p:tgtEl>
                                        <p:attrNameLst>
                                          <p:attrName>style.visibility</p:attrName>
                                        </p:attrNameLst>
                                      </p:cBhvr>
                                      <p:to>
                                        <p:strVal val="visible"/>
                                      </p:to>
                                    </p:set>
                                    <p:animEffect transition="in" filter="fade">
                                      <p:cBhvr>
                                        <p:cTn id="17" dur="500"/>
                                        <p:tgtEl>
                                          <p:spTgt spid="46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65">
                                            <p:txEl>
                                              <p:pRg st="3" end="3"/>
                                            </p:txEl>
                                          </p:spTgt>
                                        </p:tgtEl>
                                        <p:attrNameLst>
                                          <p:attrName>style.visibility</p:attrName>
                                        </p:attrNameLst>
                                      </p:cBhvr>
                                      <p:to>
                                        <p:strVal val="visible"/>
                                      </p:to>
                                    </p:set>
                                    <p:animEffect transition="in" filter="fade">
                                      <p:cBhvr>
                                        <p:cTn id="22" dur="500"/>
                                        <p:tgtEl>
                                          <p:spTgt spid="46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65">
                                            <p:txEl>
                                              <p:pRg st="4" end="4"/>
                                            </p:txEl>
                                          </p:spTgt>
                                        </p:tgtEl>
                                        <p:attrNameLst>
                                          <p:attrName>style.visibility</p:attrName>
                                        </p:attrNameLst>
                                      </p:cBhvr>
                                      <p:to>
                                        <p:strVal val="visible"/>
                                      </p:to>
                                    </p:set>
                                    <p:animEffect transition="in" filter="fade">
                                      <p:cBhvr>
                                        <p:cTn id="27" dur="500"/>
                                        <p:tgtEl>
                                          <p:spTgt spid="46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65">
                                            <p:txEl>
                                              <p:pRg st="5" end="5"/>
                                            </p:txEl>
                                          </p:spTgt>
                                        </p:tgtEl>
                                        <p:attrNameLst>
                                          <p:attrName>style.visibility</p:attrName>
                                        </p:attrNameLst>
                                      </p:cBhvr>
                                      <p:to>
                                        <p:strVal val="visible"/>
                                      </p:to>
                                    </p:set>
                                    <p:animEffect transition="in" filter="fade">
                                      <p:cBhvr>
                                        <p:cTn id="32" dur="500"/>
                                        <p:tgtEl>
                                          <p:spTgt spid="46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65">
                                            <p:txEl>
                                              <p:pRg st="6" end="6"/>
                                            </p:txEl>
                                          </p:spTgt>
                                        </p:tgtEl>
                                        <p:attrNameLst>
                                          <p:attrName>style.visibility</p:attrName>
                                        </p:attrNameLst>
                                      </p:cBhvr>
                                      <p:to>
                                        <p:strVal val="visible"/>
                                      </p:to>
                                    </p:set>
                                    <p:animEffect transition="in" filter="fade">
                                      <p:cBhvr>
                                        <p:cTn id="37" dur="500"/>
                                        <p:tgtEl>
                                          <p:spTgt spid="46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Shape 141"/>
          <p:cNvSpPr txBox="1"/>
          <p:nvPr/>
        </p:nvSpPr>
        <p:spPr>
          <a:xfrm>
            <a:off x="6553200" y="6248400"/>
            <a:ext cx="2133600" cy="4764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lt1"/>
              </a:buClr>
              <a:buSzPts val="1200"/>
              <a:buFont typeface="Arial"/>
              <a:buNone/>
            </a:pPr>
            <a:fld id="{00000000-1234-1234-1234-123412341234}" type="slidenum">
              <a:rPr lang="en-US" sz="1200" b="0" i="0" u="none">
                <a:solidFill>
                  <a:schemeClr val="lt1"/>
                </a:solidFill>
                <a:latin typeface="Arial"/>
                <a:ea typeface="Arial"/>
                <a:cs typeface="Arial"/>
                <a:sym typeface="Arial"/>
              </a:rPr>
              <a:t>5</a:t>
            </a:fld>
            <a:endParaRPr/>
          </a:p>
        </p:txBody>
      </p:sp>
      <p:sp>
        <p:nvSpPr>
          <p:cNvPr id="142" name="Shape 142"/>
          <p:cNvSpPr txBox="1">
            <a:spLocks noGrp="1"/>
          </p:cNvSpPr>
          <p:nvPr>
            <p:ph type="body" idx="1"/>
          </p:nvPr>
        </p:nvSpPr>
        <p:spPr>
          <a:xfrm>
            <a:off x="381000" y="457200"/>
            <a:ext cx="8382000" cy="60960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50000"/>
              </a:lnSpc>
              <a:spcBef>
                <a:spcPts val="0"/>
              </a:spcBef>
              <a:spcAft>
                <a:spcPts val="0"/>
              </a:spcAft>
              <a:buClr>
                <a:schemeClr val="hlink"/>
              </a:buClr>
              <a:buSzPts val="1960"/>
              <a:buFont typeface="Noto Sans Symbols"/>
              <a:buChar char="❑"/>
            </a:pPr>
            <a:r>
              <a:rPr lang="en-US" sz="2800" b="1" i="0" u="none" strike="noStrike" cap="none">
                <a:solidFill>
                  <a:schemeClr val="lt1"/>
                </a:solidFill>
                <a:effectLst>
                  <a:outerShdw blurRad="38100" dist="38100" dir="2700000" algn="tl">
                    <a:srgbClr val="000000"/>
                  </a:outerShdw>
                </a:effectLst>
                <a:latin typeface="Garamond"/>
                <a:ea typeface="Garamond"/>
                <a:cs typeface="Garamond"/>
                <a:sym typeface="Garamond"/>
              </a:rPr>
              <a:t>The rising cost of medical care all over the world is a growing problem.</a:t>
            </a:r>
            <a:endParaRPr/>
          </a:p>
          <a:p>
            <a:pPr marL="342900" marR="0" lvl="0" indent="-342900" algn="l" rtl="0">
              <a:lnSpc>
                <a:spcPct val="150000"/>
              </a:lnSpc>
              <a:spcBef>
                <a:spcPts val="560"/>
              </a:spcBef>
              <a:spcAft>
                <a:spcPts val="0"/>
              </a:spcAft>
              <a:buClr>
                <a:schemeClr val="hlink"/>
              </a:buClr>
              <a:buSzPts val="1960"/>
              <a:buFont typeface="Noto Sans Symbols"/>
              <a:buChar char="❑"/>
            </a:pPr>
            <a:r>
              <a:rPr lang="en-US" sz="2800" b="1" i="0" u="none" strike="noStrike" cap="none">
                <a:solidFill>
                  <a:schemeClr val="lt1"/>
                </a:solidFill>
                <a:effectLst>
                  <a:outerShdw blurRad="38100" dist="38100" dir="2700000" algn="tl">
                    <a:srgbClr val="000000"/>
                  </a:outerShdw>
                </a:effectLst>
                <a:latin typeface="Garamond"/>
                <a:ea typeface="Garamond"/>
                <a:cs typeface="Garamond"/>
                <a:sym typeface="Garamond"/>
              </a:rPr>
              <a:t>There are many conditions which can  be can created as effectively, or even more effectively,   with  traditional   remedies   than with the latest product of  pharmaceutical research. In many chronic  eczemas,  for example, tar pastes are  invaluable  and dithrano1 (anthralin) is often to be preferred </a:t>
            </a:r>
            <a:r>
              <a:rPr lang="en-US" sz="2800" b="1" i="1" u="none" strike="noStrike" cap="none">
                <a:solidFill>
                  <a:schemeClr val="lt1"/>
                </a:solidFill>
                <a:effectLst>
                  <a:outerShdw blurRad="38100" dist="38100" dir="2700000" algn="tl">
                    <a:srgbClr val="000000"/>
                  </a:outerShdw>
                </a:effectLst>
                <a:latin typeface="Garamond"/>
                <a:ea typeface="Garamond"/>
                <a:cs typeface="Garamond"/>
                <a:sym typeface="Garamond"/>
              </a:rPr>
              <a:t> </a:t>
            </a:r>
            <a:r>
              <a:rPr lang="en-US" sz="2800" b="1" i="0" u="none" strike="noStrike" cap="none">
                <a:solidFill>
                  <a:schemeClr val="lt1"/>
                </a:solidFill>
                <a:effectLst>
                  <a:outerShdw blurRad="38100" dist="38100" dir="2700000" algn="tl">
                    <a:srgbClr val="000000"/>
                  </a:outerShdw>
                </a:effectLst>
                <a:latin typeface="Garamond"/>
                <a:ea typeface="Garamond"/>
                <a:cs typeface="Garamond"/>
                <a:sym typeface="Garamond"/>
              </a:rPr>
              <a:t>to corticosteroids in psoriasis. </a:t>
            </a:r>
            <a:endParaRPr/>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2">
                                            <p:txEl>
                                              <p:pRg st="0" end="0"/>
                                            </p:txEl>
                                          </p:spTgt>
                                        </p:tgtEl>
                                        <p:attrNameLst>
                                          <p:attrName>style.visibility</p:attrName>
                                        </p:attrNameLst>
                                      </p:cBhvr>
                                      <p:to>
                                        <p:strVal val="visible"/>
                                      </p:to>
                                    </p:set>
                                    <p:animEffect transition="in" filter="fade">
                                      <p:cBhvr>
                                        <p:cTn id="7" dur="750"/>
                                        <p:tgtEl>
                                          <p:spTgt spid="14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2">
                                            <p:txEl>
                                              <p:pRg st="1" end="1"/>
                                            </p:txEl>
                                          </p:spTgt>
                                        </p:tgtEl>
                                        <p:attrNameLst>
                                          <p:attrName>style.visibility</p:attrName>
                                        </p:attrNameLst>
                                      </p:cBhvr>
                                      <p:to>
                                        <p:strVal val="visible"/>
                                      </p:to>
                                    </p:set>
                                    <p:animEffect transition="in" filter="fade">
                                      <p:cBhvr>
                                        <p:cTn id="12" dur="750"/>
                                        <p:tgtEl>
                                          <p:spTgt spid="14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70"/>
        <p:cNvGrpSpPr/>
        <p:nvPr/>
      </p:nvGrpSpPr>
      <p:grpSpPr>
        <a:xfrm>
          <a:off x="0" y="0"/>
          <a:ext cx="0" cy="0"/>
          <a:chOff x="0" y="0"/>
          <a:chExt cx="0" cy="0"/>
        </a:xfrm>
      </p:grpSpPr>
      <p:sp>
        <p:nvSpPr>
          <p:cNvPr id="471" name="Shape 471"/>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FFFF00"/>
              </a:buClr>
              <a:buSzPts val="3200"/>
              <a:buFont typeface="Garamond"/>
              <a:buNone/>
            </a:pPr>
            <a:r>
              <a:rPr lang="en-US" sz="3200" b="1" i="0" u="none">
                <a:solidFill>
                  <a:srgbClr val="FFFF00"/>
                </a:solidFill>
                <a:latin typeface="Garamond"/>
                <a:ea typeface="Garamond"/>
                <a:cs typeface="Garamond"/>
                <a:sym typeface="Garamond"/>
              </a:rPr>
              <a:t>1) The concentration</a:t>
            </a:r>
            <a:r>
              <a:rPr lang="en-US" sz="4400" b="1" i="0" u="none">
                <a:solidFill>
                  <a:srgbClr val="FFFF00"/>
                </a:solidFill>
                <a:latin typeface="Garamond"/>
                <a:ea typeface="Garamond"/>
                <a:cs typeface="Garamond"/>
                <a:sym typeface="Garamond"/>
              </a:rPr>
              <a:t/>
            </a:r>
            <a:br>
              <a:rPr lang="en-US" sz="4400" b="1" i="0" u="none">
                <a:solidFill>
                  <a:srgbClr val="FFFF00"/>
                </a:solidFill>
                <a:latin typeface="Garamond"/>
                <a:ea typeface="Garamond"/>
                <a:cs typeface="Garamond"/>
                <a:sym typeface="Garamond"/>
              </a:rPr>
            </a:br>
            <a:endParaRPr/>
          </a:p>
        </p:txBody>
      </p:sp>
      <p:sp>
        <p:nvSpPr>
          <p:cNvPr id="472" name="Shape 472"/>
          <p:cNvSpPr txBox="1"/>
          <p:nvPr/>
        </p:nvSpPr>
        <p:spPr>
          <a:xfrm>
            <a:off x="6553200" y="6248400"/>
            <a:ext cx="2133600" cy="4764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lt1"/>
              </a:buClr>
              <a:buSzPts val="1200"/>
              <a:buFont typeface="Arial"/>
              <a:buNone/>
            </a:pPr>
            <a:fld id="{00000000-1234-1234-1234-123412341234}" type="slidenum">
              <a:rPr lang="en-US" sz="1200" b="0" i="0" u="none">
                <a:solidFill>
                  <a:schemeClr val="lt1"/>
                </a:solidFill>
                <a:latin typeface="Arial"/>
                <a:ea typeface="Arial"/>
                <a:cs typeface="Arial"/>
                <a:sym typeface="Arial"/>
              </a:rPr>
              <a:t>50</a:t>
            </a:fld>
            <a:endParaRPr/>
          </a:p>
        </p:txBody>
      </p:sp>
      <p:sp>
        <p:nvSpPr>
          <p:cNvPr id="473" name="Shape 473"/>
          <p:cNvSpPr txBox="1"/>
          <p:nvPr/>
        </p:nvSpPr>
        <p:spPr>
          <a:xfrm>
            <a:off x="0" y="990600"/>
            <a:ext cx="8991600" cy="5448300"/>
          </a:xfrm>
          <a:prstGeom prst="rect">
            <a:avLst/>
          </a:prstGeom>
          <a:noFill/>
          <a:ln>
            <a:noFill/>
          </a:ln>
        </p:spPr>
        <p:txBody>
          <a:bodyPr spcFirstLastPara="1" wrap="square" lIns="91425" tIns="45700" rIns="91425" bIns="45700" anchor="t" anchorCtr="0">
            <a:spAutoFit/>
          </a:bodyPr>
          <a:lstStyle/>
          <a:p>
            <a:pPr marL="285750" marR="0" lvl="0" indent="-285750" algn="l" rtl="0">
              <a:lnSpc>
                <a:spcPct val="150000"/>
              </a:lnSpc>
              <a:spcBef>
                <a:spcPts val="0"/>
              </a:spcBef>
              <a:spcAft>
                <a:spcPts val="0"/>
              </a:spcAft>
              <a:buClr>
                <a:srgbClr val="FFFF00"/>
              </a:buClr>
              <a:buSzPts val="2400"/>
              <a:buFont typeface="Noto Sans Symbols"/>
              <a:buChar char="▪"/>
            </a:pPr>
            <a:r>
              <a:rPr lang="en-US" sz="2400" b="1" i="0" u="none">
                <a:solidFill>
                  <a:srgbClr val="FFFF00"/>
                </a:solidFill>
                <a:latin typeface="Garamond"/>
                <a:ea typeface="Garamond"/>
                <a:cs typeface="Garamond"/>
                <a:sym typeface="Garamond"/>
              </a:rPr>
              <a:t>The concentration  response curve  for many drugs  used  in  dermatologic  therapy  is  non-linear.  </a:t>
            </a:r>
            <a:endParaRPr/>
          </a:p>
          <a:p>
            <a:pPr marL="285750" marR="0" lvl="0" indent="-285750" algn="l" rtl="0">
              <a:lnSpc>
                <a:spcPct val="150000"/>
              </a:lnSpc>
              <a:spcBef>
                <a:spcPts val="0"/>
              </a:spcBef>
              <a:spcAft>
                <a:spcPts val="0"/>
              </a:spcAft>
              <a:buClr>
                <a:schemeClr val="lt1"/>
              </a:buClr>
              <a:buSzPts val="2400"/>
              <a:buFont typeface="Noto Sans Symbols"/>
              <a:buChar char="▪"/>
            </a:pPr>
            <a:r>
              <a:rPr lang="en-US" sz="2400" b="1" i="0" u="none">
                <a:solidFill>
                  <a:schemeClr val="lt1"/>
                </a:solidFill>
                <a:latin typeface="Garamond"/>
                <a:ea typeface="Garamond"/>
                <a:cs typeface="Garamond"/>
                <a:sym typeface="Garamond"/>
              </a:rPr>
              <a:t>The concentration  response  curve  rises steeply  at low concentrations to a peak  above which   further  increases  of  concentration  do not enhance  the effect.</a:t>
            </a:r>
            <a:endParaRPr/>
          </a:p>
          <a:p>
            <a:pPr marL="285750" marR="0" lvl="0" indent="-285750" algn="l" rtl="0">
              <a:lnSpc>
                <a:spcPct val="150000"/>
              </a:lnSpc>
              <a:spcBef>
                <a:spcPts val="0"/>
              </a:spcBef>
              <a:spcAft>
                <a:spcPts val="0"/>
              </a:spcAft>
              <a:buClr>
                <a:srgbClr val="FFFF00"/>
              </a:buClr>
              <a:buSzPts val="2400"/>
              <a:buFont typeface="Noto Sans Symbols"/>
              <a:buChar char="▪"/>
            </a:pPr>
            <a:r>
              <a:rPr lang="en-US" sz="2400" b="1" i="0" u="none">
                <a:solidFill>
                  <a:srgbClr val="FFFF00"/>
                </a:solidFill>
                <a:latin typeface="Garamond"/>
                <a:ea typeface="Garamond"/>
                <a:cs typeface="Garamond"/>
                <a:sym typeface="Garamond"/>
              </a:rPr>
              <a:t>The penetration  of hydrocortisone  butyrate at  strengths  in  the  range  of  0.025%  to  0.5% from O/W cream through epidermal sheets increases to a maximum as 0.5%, after which further increases in  the concentration did  not cause  more penetration.</a:t>
            </a:r>
            <a:endParaRPr/>
          </a:p>
          <a:p>
            <a:pPr marL="0" marR="0" lvl="0" indent="0" algn="l" rtl="0">
              <a:lnSpc>
                <a:spcPct val="100000"/>
              </a:lnSpc>
              <a:spcBef>
                <a:spcPts val="0"/>
              </a:spcBef>
              <a:spcAft>
                <a:spcPts val="0"/>
              </a:spcAft>
              <a:buNone/>
            </a:pPr>
            <a:endParaRPr sz="2400" b="1" i="0" u="none">
              <a:solidFill>
                <a:srgbClr val="FFFF00"/>
              </a:solidFill>
              <a:latin typeface="Garamond"/>
              <a:ea typeface="Garamond"/>
              <a:cs typeface="Garamond"/>
              <a:sym typeface="Garamond"/>
            </a:endParaRPr>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73">
                                            <p:txEl>
                                              <p:pRg st="0" end="0"/>
                                            </p:txEl>
                                          </p:spTgt>
                                        </p:tgtEl>
                                        <p:attrNameLst>
                                          <p:attrName>style.visibility</p:attrName>
                                        </p:attrNameLst>
                                      </p:cBhvr>
                                      <p:to>
                                        <p:strVal val="visible"/>
                                      </p:to>
                                    </p:set>
                                    <p:animEffect transition="in" filter="fade">
                                      <p:cBhvr>
                                        <p:cTn id="7" dur="500"/>
                                        <p:tgtEl>
                                          <p:spTgt spid="47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73">
                                            <p:txEl>
                                              <p:pRg st="1" end="1"/>
                                            </p:txEl>
                                          </p:spTgt>
                                        </p:tgtEl>
                                        <p:attrNameLst>
                                          <p:attrName>style.visibility</p:attrName>
                                        </p:attrNameLst>
                                      </p:cBhvr>
                                      <p:to>
                                        <p:strVal val="visible"/>
                                      </p:to>
                                    </p:set>
                                    <p:animEffect transition="in" filter="fade">
                                      <p:cBhvr>
                                        <p:cTn id="12" dur="500"/>
                                        <p:tgtEl>
                                          <p:spTgt spid="47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73">
                                            <p:txEl>
                                              <p:pRg st="2" end="2"/>
                                            </p:txEl>
                                          </p:spTgt>
                                        </p:tgtEl>
                                        <p:attrNameLst>
                                          <p:attrName>style.visibility</p:attrName>
                                        </p:attrNameLst>
                                      </p:cBhvr>
                                      <p:to>
                                        <p:strVal val="visible"/>
                                      </p:to>
                                    </p:set>
                                    <p:animEffect transition="in" filter="fade">
                                      <p:cBhvr>
                                        <p:cTn id="17" dur="500"/>
                                        <p:tgtEl>
                                          <p:spTgt spid="47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73">
                                            <p:txEl>
                                              <p:pRg st="3" end="3"/>
                                            </p:txEl>
                                          </p:spTgt>
                                        </p:tgtEl>
                                        <p:attrNameLst>
                                          <p:attrName>style.visibility</p:attrName>
                                        </p:attrNameLst>
                                      </p:cBhvr>
                                      <p:to>
                                        <p:strVal val="visible"/>
                                      </p:to>
                                    </p:set>
                                    <p:animEffect transition="in" filter="fade">
                                      <p:cBhvr>
                                        <p:cTn id="22" dur="500"/>
                                        <p:tgtEl>
                                          <p:spTgt spid="47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Shape 479"/>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FFFF00"/>
              </a:buClr>
              <a:buSzPts val="3200"/>
              <a:buFont typeface="Garamond"/>
              <a:buNone/>
            </a:pPr>
            <a:r>
              <a:rPr lang="en-US" sz="3200" b="1" i="0" u="none">
                <a:solidFill>
                  <a:srgbClr val="FFFF00"/>
                </a:solidFill>
                <a:latin typeface="Garamond"/>
                <a:ea typeface="Garamond"/>
                <a:cs typeface="Garamond"/>
                <a:sym typeface="Garamond"/>
              </a:rPr>
              <a:t>1) The concentration</a:t>
            </a:r>
            <a:r>
              <a:rPr lang="en-US" sz="4400" b="1" i="0" u="none">
                <a:solidFill>
                  <a:srgbClr val="FFFF00"/>
                </a:solidFill>
                <a:latin typeface="Garamond"/>
                <a:ea typeface="Garamond"/>
                <a:cs typeface="Garamond"/>
                <a:sym typeface="Garamond"/>
              </a:rPr>
              <a:t/>
            </a:r>
            <a:br>
              <a:rPr lang="en-US" sz="4400" b="1" i="0" u="none">
                <a:solidFill>
                  <a:srgbClr val="FFFF00"/>
                </a:solidFill>
                <a:latin typeface="Garamond"/>
                <a:ea typeface="Garamond"/>
                <a:cs typeface="Garamond"/>
                <a:sym typeface="Garamond"/>
              </a:rPr>
            </a:br>
            <a:endParaRPr/>
          </a:p>
        </p:txBody>
      </p:sp>
      <p:sp>
        <p:nvSpPr>
          <p:cNvPr id="480" name="Shape 480"/>
          <p:cNvSpPr txBox="1"/>
          <p:nvPr/>
        </p:nvSpPr>
        <p:spPr>
          <a:xfrm>
            <a:off x="6553200" y="6248400"/>
            <a:ext cx="2133600" cy="4764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lt1"/>
              </a:buClr>
              <a:buSzPts val="1200"/>
              <a:buFont typeface="Arial"/>
              <a:buNone/>
            </a:pPr>
            <a:fld id="{00000000-1234-1234-1234-123412341234}" type="slidenum">
              <a:rPr lang="en-US" sz="1200" b="0" i="0" u="none">
                <a:solidFill>
                  <a:schemeClr val="lt1"/>
                </a:solidFill>
                <a:latin typeface="Arial"/>
                <a:ea typeface="Arial"/>
                <a:cs typeface="Arial"/>
                <a:sym typeface="Arial"/>
              </a:rPr>
              <a:t>51</a:t>
            </a:fld>
            <a:endParaRPr/>
          </a:p>
        </p:txBody>
      </p:sp>
      <p:sp>
        <p:nvSpPr>
          <p:cNvPr id="481" name="Shape 481"/>
          <p:cNvSpPr txBox="1"/>
          <p:nvPr/>
        </p:nvSpPr>
        <p:spPr>
          <a:xfrm>
            <a:off x="76200" y="990600"/>
            <a:ext cx="8839200" cy="5694300"/>
          </a:xfrm>
          <a:prstGeom prst="rect">
            <a:avLst/>
          </a:prstGeom>
          <a:noFill/>
          <a:ln>
            <a:noFill/>
          </a:ln>
        </p:spPr>
        <p:txBody>
          <a:bodyPr spcFirstLastPara="1" wrap="square" lIns="91425" tIns="45700" rIns="91425" bIns="45700" anchor="t" anchorCtr="0">
            <a:spAutoFit/>
          </a:bodyPr>
          <a:lstStyle/>
          <a:p>
            <a:pPr marL="285750" marR="0" lvl="0" indent="-285750" algn="l" rtl="0">
              <a:lnSpc>
                <a:spcPct val="150000"/>
              </a:lnSpc>
              <a:spcBef>
                <a:spcPts val="0"/>
              </a:spcBef>
              <a:spcAft>
                <a:spcPts val="0"/>
              </a:spcAft>
              <a:buClr>
                <a:schemeClr val="lt1"/>
              </a:buClr>
              <a:buSzPts val="2800"/>
              <a:buFont typeface="Noto Sans Symbols"/>
              <a:buChar char="▪"/>
            </a:pPr>
            <a:r>
              <a:rPr lang="en-US" sz="2800" b="1" i="0" u="none">
                <a:solidFill>
                  <a:schemeClr val="lt1"/>
                </a:solidFill>
                <a:latin typeface="Garamond"/>
                <a:ea typeface="Garamond"/>
                <a:cs typeface="Garamond"/>
                <a:sym typeface="Garamond"/>
              </a:rPr>
              <a:t>The practice of diluting proprietary corticosteroids,  in  view  of the  proven  efficacy of low concentrations seems to be logical. </a:t>
            </a:r>
            <a:endParaRPr/>
          </a:p>
          <a:p>
            <a:pPr marL="285750" marR="0" lvl="0" indent="-107950" algn="l" rtl="0">
              <a:lnSpc>
                <a:spcPct val="150000"/>
              </a:lnSpc>
              <a:spcBef>
                <a:spcPts val="0"/>
              </a:spcBef>
              <a:spcAft>
                <a:spcPts val="0"/>
              </a:spcAft>
              <a:buClr>
                <a:schemeClr val="lt1"/>
              </a:buClr>
              <a:buSzPts val="2800"/>
              <a:buFont typeface="Noto Sans Symbols"/>
              <a:buNone/>
            </a:pPr>
            <a:endParaRPr sz="2800" b="1" i="0" u="none">
              <a:solidFill>
                <a:schemeClr val="lt1"/>
              </a:solidFill>
              <a:latin typeface="Garamond"/>
              <a:ea typeface="Garamond"/>
              <a:cs typeface="Garamond"/>
              <a:sym typeface="Garamond"/>
            </a:endParaRPr>
          </a:p>
          <a:p>
            <a:pPr marL="285750" marR="0" lvl="0" indent="-285750" algn="l" rtl="0">
              <a:lnSpc>
                <a:spcPct val="150000"/>
              </a:lnSpc>
              <a:spcBef>
                <a:spcPts val="0"/>
              </a:spcBef>
              <a:spcAft>
                <a:spcPts val="0"/>
              </a:spcAft>
              <a:buClr>
                <a:schemeClr val="lt1"/>
              </a:buClr>
              <a:buSzPts val="2800"/>
              <a:buFont typeface="Noto Sans Symbols"/>
              <a:buChar char="▪"/>
            </a:pPr>
            <a:r>
              <a:rPr lang="en-US" sz="2800" b="1" i="0" u="none">
                <a:solidFill>
                  <a:schemeClr val="lt1"/>
                </a:solidFill>
                <a:latin typeface="Garamond"/>
                <a:ea typeface="Garamond"/>
                <a:cs typeface="Garamond"/>
                <a:sym typeface="Garamond"/>
              </a:rPr>
              <a:t>However,   this should  be  discouraged  as  the mixing  of different vehicles might deteriorate the bioavailability  of the  active drug,  i.e.  the active drug may decompose to a less active derivative.</a:t>
            </a:r>
            <a:endParaRPr/>
          </a:p>
          <a:p>
            <a:pPr marL="0" marR="0" lvl="0" indent="0" algn="l" rtl="0">
              <a:lnSpc>
                <a:spcPct val="100000"/>
              </a:lnSpc>
              <a:spcBef>
                <a:spcPts val="0"/>
              </a:spcBef>
              <a:spcAft>
                <a:spcPts val="0"/>
              </a:spcAft>
              <a:buNone/>
            </a:pPr>
            <a:endParaRPr sz="2800" b="1" i="0" u="none">
              <a:solidFill>
                <a:schemeClr val="lt1"/>
              </a:solidFill>
              <a:latin typeface="Garamond"/>
              <a:ea typeface="Garamond"/>
              <a:cs typeface="Garamond"/>
              <a:sym typeface="Garamond"/>
            </a:endParaRPr>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81">
                                            <p:txEl>
                                              <p:pRg st="0" end="0"/>
                                            </p:txEl>
                                          </p:spTgt>
                                        </p:tgtEl>
                                        <p:attrNameLst>
                                          <p:attrName>style.visibility</p:attrName>
                                        </p:attrNameLst>
                                      </p:cBhvr>
                                      <p:to>
                                        <p:strVal val="visible"/>
                                      </p:to>
                                    </p:set>
                                    <p:animEffect transition="in" filter="fade">
                                      <p:cBhvr>
                                        <p:cTn id="7" dur="500"/>
                                        <p:tgtEl>
                                          <p:spTgt spid="48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81">
                                            <p:txEl>
                                              <p:pRg st="1" end="1"/>
                                            </p:txEl>
                                          </p:spTgt>
                                        </p:tgtEl>
                                        <p:attrNameLst>
                                          <p:attrName>style.visibility</p:attrName>
                                        </p:attrNameLst>
                                      </p:cBhvr>
                                      <p:to>
                                        <p:strVal val="visible"/>
                                      </p:to>
                                    </p:set>
                                    <p:animEffect transition="in" filter="fade">
                                      <p:cBhvr>
                                        <p:cTn id="12" dur="500"/>
                                        <p:tgtEl>
                                          <p:spTgt spid="48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81">
                                            <p:txEl>
                                              <p:pRg st="2" end="2"/>
                                            </p:txEl>
                                          </p:spTgt>
                                        </p:tgtEl>
                                        <p:attrNameLst>
                                          <p:attrName>style.visibility</p:attrName>
                                        </p:attrNameLst>
                                      </p:cBhvr>
                                      <p:to>
                                        <p:strVal val="visible"/>
                                      </p:to>
                                    </p:set>
                                    <p:animEffect transition="in" filter="fade">
                                      <p:cBhvr>
                                        <p:cTn id="17" dur="500"/>
                                        <p:tgtEl>
                                          <p:spTgt spid="48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81">
                                            <p:txEl>
                                              <p:pRg st="3" end="3"/>
                                            </p:txEl>
                                          </p:spTgt>
                                        </p:tgtEl>
                                        <p:attrNameLst>
                                          <p:attrName>style.visibility</p:attrName>
                                        </p:attrNameLst>
                                      </p:cBhvr>
                                      <p:to>
                                        <p:strVal val="visible"/>
                                      </p:to>
                                    </p:set>
                                    <p:animEffect transition="in" filter="fade">
                                      <p:cBhvr>
                                        <p:cTn id="22" dur="500"/>
                                        <p:tgtEl>
                                          <p:spTgt spid="48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485"/>
        <p:cNvGrpSpPr/>
        <p:nvPr/>
      </p:nvGrpSpPr>
      <p:grpSpPr>
        <a:xfrm>
          <a:off x="0" y="0"/>
          <a:ext cx="0" cy="0"/>
          <a:chOff x="0" y="0"/>
          <a:chExt cx="0" cy="0"/>
        </a:xfrm>
      </p:grpSpPr>
      <p:sp>
        <p:nvSpPr>
          <p:cNvPr id="486" name="Shape 486"/>
          <p:cNvSpPr txBox="1">
            <a:spLocks noGrp="1"/>
          </p:cNvSpPr>
          <p:nvPr>
            <p:ph type="title"/>
          </p:nvPr>
        </p:nvSpPr>
        <p:spPr>
          <a:xfrm>
            <a:off x="457200" y="274637"/>
            <a:ext cx="8229600" cy="716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FFFF00"/>
              </a:buClr>
              <a:buSzPts val="3200"/>
              <a:buFont typeface="Garamond"/>
              <a:buNone/>
            </a:pPr>
            <a:r>
              <a:rPr lang="en-US" sz="3200" b="1" i="0" u="none">
                <a:solidFill>
                  <a:srgbClr val="FFFF00"/>
                </a:solidFill>
                <a:latin typeface="Garamond"/>
                <a:ea typeface="Garamond"/>
                <a:cs typeface="Garamond"/>
                <a:sym typeface="Garamond"/>
              </a:rPr>
              <a:t/>
            </a:r>
            <a:br>
              <a:rPr lang="en-US" sz="3200" b="1" i="0" u="none">
                <a:solidFill>
                  <a:srgbClr val="FFFF00"/>
                </a:solidFill>
                <a:latin typeface="Garamond"/>
                <a:ea typeface="Garamond"/>
                <a:cs typeface="Garamond"/>
                <a:sym typeface="Garamond"/>
              </a:rPr>
            </a:br>
            <a:r>
              <a:rPr lang="en-US" sz="3200" b="1" i="0" u="none">
                <a:solidFill>
                  <a:srgbClr val="FFFF00"/>
                </a:solidFill>
                <a:latin typeface="Garamond"/>
                <a:ea typeface="Garamond"/>
                <a:cs typeface="Garamond"/>
                <a:sym typeface="Garamond"/>
              </a:rPr>
              <a:t>2) Thickness of the layer applied</a:t>
            </a:r>
            <a:r>
              <a:rPr lang="en-US" sz="4400" b="1" i="0" u="none">
                <a:solidFill>
                  <a:srgbClr val="FFFF00"/>
                </a:solidFill>
                <a:latin typeface="Garamond"/>
                <a:ea typeface="Garamond"/>
                <a:cs typeface="Garamond"/>
                <a:sym typeface="Garamond"/>
              </a:rPr>
              <a:t/>
            </a:r>
            <a:br>
              <a:rPr lang="en-US" sz="4400" b="1" i="0" u="none">
                <a:solidFill>
                  <a:srgbClr val="FFFF00"/>
                </a:solidFill>
                <a:latin typeface="Garamond"/>
                <a:ea typeface="Garamond"/>
                <a:cs typeface="Garamond"/>
                <a:sym typeface="Garamond"/>
              </a:rPr>
            </a:br>
            <a:endParaRPr/>
          </a:p>
        </p:txBody>
      </p:sp>
      <p:sp>
        <p:nvSpPr>
          <p:cNvPr id="487" name="Shape 487"/>
          <p:cNvSpPr txBox="1"/>
          <p:nvPr/>
        </p:nvSpPr>
        <p:spPr>
          <a:xfrm>
            <a:off x="6553200" y="6248400"/>
            <a:ext cx="2133600" cy="4764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lt1"/>
              </a:buClr>
              <a:buSzPts val="1200"/>
              <a:buFont typeface="Arial"/>
              <a:buNone/>
            </a:pPr>
            <a:fld id="{00000000-1234-1234-1234-123412341234}" type="slidenum">
              <a:rPr lang="en-US" sz="1200" b="0" i="0" u="none">
                <a:solidFill>
                  <a:schemeClr val="lt1"/>
                </a:solidFill>
                <a:latin typeface="Arial"/>
                <a:ea typeface="Arial"/>
                <a:cs typeface="Arial"/>
                <a:sym typeface="Arial"/>
              </a:rPr>
              <a:t>52</a:t>
            </a:fld>
            <a:endParaRPr/>
          </a:p>
        </p:txBody>
      </p:sp>
      <p:sp>
        <p:nvSpPr>
          <p:cNvPr id="488" name="Shape 488"/>
          <p:cNvSpPr txBox="1"/>
          <p:nvPr/>
        </p:nvSpPr>
        <p:spPr>
          <a:xfrm>
            <a:off x="381000" y="1219200"/>
            <a:ext cx="8458200" cy="5143500"/>
          </a:xfrm>
          <a:prstGeom prst="rect">
            <a:avLst/>
          </a:prstGeom>
          <a:noFill/>
          <a:ln>
            <a:noFill/>
          </a:ln>
        </p:spPr>
        <p:txBody>
          <a:bodyPr spcFirstLastPara="1" wrap="square" lIns="91425" tIns="45700" rIns="91425" bIns="45700" anchor="t" anchorCtr="0">
            <a:spAutoFit/>
          </a:bodyPr>
          <a:lstStyle/>
          <a:p>
            <a:pPr marL="457200" marR="0" lvl="0" indent="-457200" algn="l" rtl="0">
              <a:lnSpc>
                <a:spcPct val="200000"/>
              </a:lnSpc>
              <a:spcBef>
                <a:spcPts val="0"/>
              </a:spcBef>
              <a:spcAft>
                <a:spcPts val="0"/>
              </a:spcAft>
              <a:buClr>
                <a:schemeClr val="lt1"/>
              </a:buClr>
              <a:buSzPts val="2800"/>
              <a:buFont typeface="Arial"/>
              <a:buChar char="•"/>
            </a:pPr>
            <a:r>
              <a:rPr lang="en-US" sz="2800" b="1" i="0" u="none">
                <a:solidFill>
                  <a:schemeClr val="lt1"/>
                </a:solidFill>
                <a:latin typeface="Garamond"/>
                <a:ea typeface="Garamond"/>
                <a:cs typeface="Garamond"/>
                <a:sym typeface="Garamond"/>
              </a:rPr>
              <a:t>It   was   found    that   a   </a:t>
            </a:r>
            <a:r>
              <a:rPr lang="en-US" sz="2800" b="1" i="0" u="none">
                <a:solidFill>
                  <a:srgbClr val="FFFF00"/>
                </a:solidFill>
                <a:latin typeface="Garamond"/>
                <a:ea typeface="Garamond"/>
                <a:cs typeface="Garamond"/>
                <a:sym typeface="Garamond"/>
              </a:rPr>
              <a:t>thick   layer   </a:t>
            </a:r>
            <a:r>
              <a:rPr lang="en-US" sz="2800" b="1" i="0" u="none">
                <a:solidFill>
                  <a:schemeClr val="lt1"/>
                </a:solidFill>
                <a:latin typeface="Garamond"/>
                <a:ea typeface="Garamond"/>
                <a:cs typeface="Garamond"/>
                <a:sym typeface="Garamond"/>
              </a:rPr>
              <a:t>of   an ointment or cream  gives  no better therapeutic effect  than  a   thin  layer.  </a:t>
            </a:r>
            <a:endParaRPr/>
          </a:p>
          <a:p>
            <a:pPr marL="457200" marR="0" lvl="0" indent="-457200" algn="l" rtl="0">
              <a:lnSpc>
                <a:spcPct val="200000"/>
              </a:lnSpc>
              <a:spcBef>
                <a:spcPts val="0"/>
              </a:spcBef>
              <a:spcAft>
                <a:spcPts val="0"/>
              </a:spcAft>
              <a:buClr>
                <a:schemeClr val="lt1"/>
              </a:buClr>
              <a:buSzPts val="2800"/>
              <a:buFont typeface="Arial"/>
              <a:buChar char="•"/>
            </a:pPr>
            <a:r>
              <a:rPr lang="en-US" sz="2800" b="1" i="0" u="none">
                <a:solidFill>
                  <a:schemeClr val="lt1"/>
                </a:solidFill>
                <a:latin typeface="Garamond"/>
                <a:ea typeface="Garamond"/>
                <a:cs typeface="Garamond"/>
                <a:sym typeface="Garamond"/>
              </a:rPr>
              <a:t>Greater penetration must   be   expected   when    the   area   treated increased  resulting  in  a  greater  area  available for penetration.</a:t>
            </a:r>
            <a:endParaRPr/>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86"/>
                                        </p:tgtEl>
                                        <p:attrNameLst>
                                          <p:attrName>style.visibility</p:attrName>
                                        </p:attrNameLst>
                                      </p:cBhvr>
                                      <p:to>
                                        <p:strVal val="visible"/>
                                      </p:to>
                                    </p:set>
                                    <p:animEffect transition="in" filter="fade">
                                      <p:cBhvr>
                                        <p:cTn id="7" dur="500"/>
                                        <p:tgtEl>
                                          <p:spTgt spid="48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88">
                                            <p:txEl>
                                              <p:pRg st="0" end="0"/>
                                            </p:txEl>
                                          </p:spTgt>
                                        </p:tgtEl>
                                        <p:attrNameLst>
                                          <p:attrName>style.visibility</p:attrName>
                                        </p:attrNameLst>
                                      </p:cBhvr>
                                      <p:to>
                                        <p:strVal val="visible"/>
                                      </p:to>
                                    </p:set>
                                    <p:animEffect transition="in" filter="fade">
                                      <p:cBhvr>
                                        <p:cTn id="12" dur="500"/>
                                        <p:tgtEl>
                                          <p:spTgt spid="48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88">
                                            <p:txEl>
                                              <p:pRg st="1" end="1"/>
                                            </p:txEl>
                                          </p:spTgt>
                                        </p:tgtEl>
                                        <p:attrNameLst>
                                          <p:attrName>style.visibility</p:attrName>
                                        </p:attrNameLst>
                                      </p:cBhvr>
                                      <p:to>
                                        <p:strVal val="visible"/>
                                      </p:to>
                                    </p:set>
                                    <p:animEffect transition="in" filter="fade">
                                      <p:cBhvr>
                                        <p:cTn id="17" dur="500"/>
                                        <p:tgtEl>
                                          <p:spTgt spid="48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492"/>
        <p:cNvGrpSpPr/>
        <p:nvPr/>
      </p:nvGrpSpPr>
      <p:grpSpPr>
        <a:xfrm>
          <a:off x="0" y="0"/>
          <a:ext cx="0" cy="0"/>
          <a:chOff x="0" y="0"/>
          <a:chExt cx="0" cy="0"/>
        </a:xfrm>
      </p:grpSpPr>
      <p:sp>
        <p:nvSpPr>
          <p:cNvPr id="493" name="Shape 493"/>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FFFF00"/>
              </a:buClr>
              <a:buSzPts val="3200"/>
              <a:buFont typeface="Garamond"/>
              <a:buNone/>
            </a:pPr>
            <a:r>
              <a:rPr lang="en-US" sz="3200" b="1" i="0" u="none">
                <a:solidFill>
                  <a:srgbClr val="FFFF00"/>
                </a:solidFill>
                <a:latin typeface="Garamond"/>
                <a:ea typeface="Garamond"/>
                <a:cs typeface="Garamond"/>
                <a:sym typeface="Garamond"/>
              </a:rPr>
              <a:t>3) The mode of application</a:t>
            </a:r>
            <a:r>
              <a:rPr lang="en-US" sz="4400" b="1" i="0" u="none">
                <a:solidFill>
                  <a:srgbClr val="FFFF00"/>
                </a:solidFill>
                <a:latin typeface="Garamond"/>
                <a:ea typeface="Garamond"/>
                <a:cs typeface="Garamond"/>
                <a:sym typeface="Garamond"/>
              </a:rPr>
              <a:t/>
            </a:r>
            <a:br>
              <a:rPr lang="en-US" sz="4400" b="1" i="0" u="none">
                <a:solidFill>
                  <a:srgbClr val="FFFF00"/>
                </a:solidFill>
                <a:latin typeface="Garamond"/>
                <a:ea typeface="Garamond"/>
                <a:cs typeface="Garamond"/>
                <a:sym typeface="Garamond"/>
              </a:rPr>
            </a:br>
            <a:endParaRPr/>
          </a:p>
        </p:txBody>
      </p:sp>
      <p:sp>
        <p:nvSpPr>
          <p:cNvPr id="494" name="Shape 494"/>
          <p:cNvSpPr txBox="1"/>
          <p:nvPr/>
        </p:nvSpPr>
        <p:spPr>
          <a:xfrm>
            <a:off x="6553200" y="6248400"/>
            <a:ext cx="2133600" cy="4764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lt1"/>
              </a:buClr>
              <a:buSzPts val="1200"/>
              <a:buFont typeface="Arial"/>
              <a:buNone/>
            </a:pPr>
            <a:fld id="{00000000-1234-1234-1234-123412341234}" type="slidenum">
              <a:rPr lang="en-US" sz="1200" b="0" i="0" u="none">
                <a:solidFill>
                  <a:schemeClr val="lt1"/>
                </a:solidFill>
                <a:latin typeface="Arial"/>
                <a:ea typeface="Arial"/>
                <a:cs typeface="Arial"/>
                <a:sym typeface="Arial"/>
              </a:rPr>
              <a:t>53</a:t>
            </a:fld>
            <a:endParaRPr/>
          </a:p>
        </p:txBody>
      </p:sp>
      <p:sp>
        <p:nvSpPr>
          <p:cNvPr id="495" name="Shape 495"/>
          <p:cNvSpPr txBox="1"/>
          <p:nvPr/>
        </p:nvSpPr>
        <p:spPr>
          <a:xfrm>
            <a:off x="228600" y="1524000"/>
            <a:ext cx="8382000" cy="3046500"/>
          </a:xfrm>
          <a:prstGeom prst="rect">
            <a:avLst/>
          </a:prstGeom>
          <a:noFill/>
          <a:ln>
            <a:noFill/>
          </a:ln>
        </p:spPr>
        <p:txBody>
          <a:bodyPr spcFirstLastPara="1" wrap="square" lIns="91425" tIns="45700" rIns="91425" bIns="45700" anchor="t" anchorCtr="0">
            <a:spAutoFit/>
          </a:bodyPr>
          <a:lstStyle/>
          <a:p>
            <a:pPr marL="0" marR="0" lvl="0" indent="0" algn="l" rtl="0">
              <a:lnSpc>
                <a:spcPct val="200000"/>
              </a:lnSpc>
              <a:spcBef>
                <a:spcPts val="0"/>
              </a:spcBef>
              <a:spcAft>
                <a:spcPts val="0"/>
              </a:spcAft>
              <a:buClr>
                <a:schemeClr val="lt1"/>
              </a:buClr>
              <a:buSzPts val="3200"/>
              <a:buFont typeface="Garamond"/>
              <a:buNone/>
            </a:pPr>
            <a:r>
              <a:rPr lang="en-US" sz="3200" b="1" i="0" u="none">
                <a:solidFill>
                  <a:schemeClr val="lt1"/>
                </a:solidFill>
                <a:latin typeface="Garamond"/>
                <a:ea typeface="Garamond"/>
                <a:cs typeface="Garamond"/>
                <a:sym typeface="Garamond"/>
              </a:rPr>
              <a:t>The  influence  of this  variable  is  illustrated</a:t>
            </a:r>
            <a:endParaRPr/>
          </a:p>
          <a:p>
            <a:pPr marL="0" marR="0" lvl="0" indent="0" algn="l" rtl="0">
              <a:lnSpc>
                <a:spcPct val="200000"/>
              </a:lnSpc>
              <a:spcBef>
                <a:spcPts val="0"/>
              </a:spcBef>
              <a:spcAft>
                <a:spcPts val="0"/>
              </a:spcAft>
              <a:buClr>
                <a:schemeClr val="lt1"/>
              </a:buClr>
              <a:buSzPts val="3200"/>
              <a:buFont typeface="Garamond"/>
              <a:buNone/>
            </a:pPr>
            <a:r>
              <a:rPr lang="en-US" sz="3200" b="1" i="0" u="none">
                <a:solidFill>
                  <a:schemeClr val="lt1"/>
                </a:solidFill>
                <a:latin typeface="Garamond"/>
                <a:ea typeface="Garamond"/>
                <a:cs typeface="Garamond"/>
                <a:sym typeface="Garamond"/>
              </a:rPr>
              <a:t>by the well-known enhancing effect of plastic occlusion.</a:t>
            </a:r>
            <a:endParaRPr/>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93"/>
                                        </p:tgtEl>
                                        <p:attrNameLst>
                                          <p:attrName>style.visibility</p:attrName>
                                        </p:attrNameLst>
                                      </p:cBhvr>
                                      <p:to>
                                        <p:strVal val="visible"/>
                                      </p:to>
                                    </p:set>
                                    <p:animEffect transition="in" filter="fade">
                                      <p:cBhvr>
                                        <p:cTn id="7" dur="500"/>
                                        <p:tgtEl>
                                          <p:spTgt spid="49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95"/>
                                        </p:tgtEl>
                                        <p:attrNameLst>
                                          <p:attrName>style.visibility</p:attrName>
                                        </p:attrNameLst>
                                      </p:cBhvr>
                                      <p:to>
                                        <p:strVal val="visible"/>
                                      </p:to>
                                    </p:set>
                                    <p:animEffect transition="in" filter="fade">
                                      <p:cBhvr>
                                        <p:cTn id="12" dur="1000"/>
                                        <p:tgtEl>
                                          <p:spTgt spid="4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sp>
        <p:nvSpPr>
          <p:cNvPr id="501" name="Shape 501"/>
          <p:cNvSpPr txBox="1">
            <a:spLocks noGrp="1"/>
          </p:cNvSpPr>
          <p:nvPr>
            <p:ph type="title"/>
          </p:nvPr>
        </p:nvSpPr>
        <p:spPr>
          <a:xfrm>
            <a:off x="98425" y="74612"/>
            <a:ext cx="8664600" cy="7635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FFFF00"/>
              </a:buClr>
              <a:buSzPts val="3200"/>
              <a:buFont typeface="Garamond"/>
              <a:buNone/>
            </a:pPr>
            <a:r>
              <a:rPr lang="en-US" sz="3200" b="1" i="0" u="none">
                <a:solidFill>
                  <a:srgbClr val="FFFF00"/>
                </a:solidFill>
                <a:latin typeface="Garamond"/>
                <a:ea typeface="Garamond"/>
                <a:cs typeface="Garamond"/>
                <a:sym typeface="Garamond"/>
              </a:rPr>
              <a:t/>
            </a:r>
            <a:br>
              <a:rPr lang="en-US" sz="3200" b="1" i="0" u="none">
                <a:solidFill>
                  <a:srgbClr val="FFFF00"/>
                </a:solidFill>
                <a:latin typeface="Garamond"/>
                <a:ea typeface="Garamond"/>
                <a:cs typeface="Garamond"/>
                <a:sym typeface="Garamond"/>
              </a:rPr>
            </a:br>
            <a:r>
              <a:rPr lang="en-US" sz="3200" b="1" i="0" u="none">
                <a:solidFill>
                  <a:srgbClr val="FFFF00"/>
                </a:solidFill>
                <a:latin typeface="Garamond"/>
                <a:ea typeface="Garamond"/>
                <a:cs typeface="Garamond"/>
                <a:sym typeface="Garamond"/>
              </a:rPr>
              <a:t>4) The frequency of application</a:t>
            </a:r>
            <a:r>
              <a:rPr lang="en-US" sz="4400" b="1" i="0" u="none">
                <a:solidFill>
                  <a:srgbClr val="FFFF00"/>
                </a:solidFill>
                <a:latin typeface="Garamond"/>
                <a:ea typeface="Garamond"/>
                <a:cs typeface="Garamond"/>
                <a:sym typeface="Garamond"/>
              </a:rPr>
              <a:t/>
            </a:r>
            <a:br>
              <a:rPr lang="en-US" sz="4400" b="1" i="0" u="none">
                <a:solidFill>
                  <a:srgbClr val="FFFF00"/>
                </a:solidFill>
                <a:latin typeface="Garamond"/>
                <a:ea typeface="Garamond"/>
                <a:cs typeface="Garamond"/>
                <a:sym typeface="Garamond"/>
              </a:rPr>
            </a:br>
            <a:endParaRPr/>
          </a:p>
        </p:txBody>
      </p:sp>
      <p:sp>
        <p:nvSpPr>
          <p:cNvPr id="502" name="Shape 502"/>
          <p:cNvSpPr txBox="1"/>
          <p:nvPr/>
        </p:nvSpPr>
        <p:spPr>
          <a:xfrm>
            <a:off x="6553200" y="6248400"/>
            <a:ext cx="2133600" cy="4764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lt1"/>
              </a:buClr>
              <a:buSzPts val="1200"/>
              <a:buFont typeface="Arial"/>
              <a:buNone/>
            </a:pPr>
            <a:fld id="{00000000-1234-1234-1234-123412341234}" type="slidenum">
              <a:rPr lang="en-US" sz="1200" b="0" i="0" u="none">
                <a:solidFill>
                  <a:schemeClr val="lt1"/>
                </a:solidFill>
                <a:latin typeface="Arial"/>
                <a:ea typeface="Arial"/>
                <a:cs typeface="Arial"/>
                <a:sym typeface="Arial"/>
              </a:rPr>
              <a:t>54</a:t>
            </a:fld>
            <a:endParaRPr/>
          </a:p>
        </p:txBody>
      </p:sp>
      <p:sp>
        <p:nvSpPr>
          <p:cNvPr id="503" name="Shape 503"/>
          <p:cNvSpPr txBox="1"/>
          <p:nvPr/>
        </p:nvSpPr>
        <p:spPr>
          <a:xfrm>
            <a:off x="98425" y="838200"/>
            <a:ext cx="8893200" cy="5908800"/>
          </a:xfrm>
          <a:prstGeom prst="rect">
            <a:avLst/>
          </a:prstGeom>
          <a:noFill/>
          <a:ln>
            <a:noFill/>
          </a:ln>
        </p:spPr>
        <p:txBody>
          <a:bodyPr spcFirstLastPara="1" wrap="square" lIns="91425" tIns="45700" rIns="91425" bIns="45700" anchor="t" anchorCtr="0">
            <a:spAutoFit/>
          </a:bodyPr>
          <a:lstStyle/>
          <a:p>
            <a:pPr marL="449262" marR="0" lvl="0" indent="-449262" algn="l" rtl="0">
              <a:lnSpc>
                <a:spcPct val="150000"/>
              </a:lnSpc>
              <a:spcBef>
                <a:spcPts val="0"/>
              </a:spcBef>
              <a:spcAft>
                <a:spcPts val="0"/>
              </a:spcAft>
              <a:buClr>
                <a:srgbClr val="FFFF00"/>
              </a:buClr>
              <a:buSzPts val="2800"/>
              <a:buFont typeface="Noto Sans Symbols"/>
              <a:buChar char="❑"/>
            </a:pPr>
            <a:r>
              <a:rPr lang="en-US" sz="2800" b="1" i="0" u="none">
                <a:solidFill>
                  <a:srgbClr val="FFFF00"/>
                </a:solidFill>
                <a:latin typeface="Garamond"/>
                <a:ea typeface="Garamond"/>
                <a:cs typeface="Garamond"/>
                <a:sym typeface="Garamond"/>
              </a:rPr>
              <a:t>It   was   found   that  one   application   of  a steroid  results  in  urinary  excretion lasting  for several days.</a:t>
            </a:r>
            <a:endParaRPr/>
          </a:p>
          <a:p>
            <a:pPr marL="449262" marR="0" lvl="0" indent="-271462" algn="l" rtl="0">
              <a:lnSpc>
                <a:spcPct val="150000"/>
              </a:lnSpc>
              <a:spcBef>
                <a:spcPts val="0"/>
              </a:spcBef>
              <a:spcAft>
                <a:spcPts val="0"/>
              </a:spcAft>
              <a:buClr>
                <a:schemeClr val="lt1"/>
              </a:buClr>
              <a:buSzPts val="2800"/>
              <a:buFont typeface="Noto Sans Symbols"/>
              <a:buNone/>
            </a:pPr>
            <a:endParaRPr sz="2800" b="1" i="0" u="none">
              <a:solidFill>
                <a:schemeClr val="lt1"/>
              </a:solidFill>
              <a:latin typeface="Garamond"/>
              <a:ea typeface="Garamond"/>
              <a:cs typeface="Garamond"/>
              <a:sym typeface="Garamond"/>
            </a:endParaRPr>
          </a:p>
          <a:p>
            <a:pPr marL="449262" marR="0" lvl="0" indent="-449262" algn="l" rtl="0">
              <a:lnSpc>
                <a:spcPct val="150000"/>
              </a:lnSpc>
              <a:spcBef>
                <a:spcPts val="0"/>
              </a:spcBef>
              <a:spcAft>
                <a:spcPts val="0"/>
              </a:spcAft>
              <a:buClr>
                <a:schemeClr val="lt1"/>
              </a:buClr>
              <a:buSzPts val="2800"/>
              <a:buFont typeface="Noto Sans Symbols"/>
              <a:buChar char="❑"/>
            </a:pPr>
            <a:r>
              <a:rPr lang="en-US" sz="2800" b="1" i="0" u="none">
                <a:solidFill>
                  <a:schemeClr val="lt1"/>
                </a:solidFill>
                <a:latin typeface="Garamond"/>
                <a:ea typeface="Garamond"/>
                <a:cs typeface="Garamond"/>
                <a:sym typeface="Garamond"/>
              </a:rPr>
              <a:t>Radiolabelled      hydrocortisone      butyrate applied  once   under  plastic  occlusion continued to be excreted  for at least 48 hours. </a:t>
            </a:r>
            <a:endParaRPr/>
          </a:p>
          <a:p>
            <a:pPr marL="449262" marR="0" lvl="0" indent="-449262" algn="l" rtl="0">
              <a:lnSpc>
                <a:spcPct val="150000"/>
              </a:lnSpc>
              <a:spcBef>
                <a:spcPts val="0"/>
              </a:spcBef>
              <a:spcAft>
                <a:spcPts val="0"/>
              </a:spcAft>
              <a:buClr>
                <a:schemeClr val="lt1"/>
              </a:buClr>
              <a:buSzPts val="2800"/>
              <a:buFont typeface="Noto Sans Symbols"/>
              <a:buChar char="❑"/>
            </a:pPr>
            <a:r>
              <a:rPr lang="en-US" sz="2800" b="1" i="0" u="none">
                <a:solidFill>
                  <a:schemeClr val="lt1"/>
                </a:solidFill>
                <a:latin typeface="Garamond"/>
                <a:ea typeface="Garamond"/>
                <a:cs typeface="Garamond"/>
                <a:sym typeface="Garamond"/>
              </a:rPr>
              <a:t>Consequently,  there  is  doubt  whether  even one application per day  is necessary to obtain desired effect.</a:t>
            </a:r>
            <a:endParaRPr/>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01"/>
                                        </p:tgtEl>
                                        <p:attrNameLst>
                                          <p:attrName>style.visibility</p:attrName>
                                        </p:attrNameLst>
                                      </p:cBhvr>
                                      <p:to>
                                        <p:strVal val="visible"/>
                                      </p:to>
                                    </p:set>
                                    <p:anim calcmode="lin" valueType="num">
                                      <p:cBhvr additive="base">
                                        <p:cTn id="7" dur="500"/>
                                        <p:tgtEl>
                                          <p:spTgt spid="501"/>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03">
                                            <p:txEl>
                                              <p:pRg st="0" end="0"/>
                                            </p:txEl>
                                          </p:spTgt>
                                        </p:tgtEl>
                                        <p:attrNameLst>
                                          <p:attrName>style.visibility</p:attrName>
                                        </p:attrNameLst>
                                      </p:cBhvr>
                                      <p:to>
                                        <p:strVal val="visible"/>
                                      </p:to>
                                    </p:set>
                                    <p:animEffect transition="in" filter="fade">
                                      <p:cBhvr>
                                        <p:cTn id="12" dur="500"/>
                                        <p:tgtEl>
                                          <p:spTgt spid="50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03">
                                            <p:txEl>
                                              <p:pRg st="1" end="1"/>
                                            </p:txEl>
                                          </p:spTgt>
                                        </p:tgtEl>
                                        <p:attrNameLst>
                                          <p:attrName>style.visibility</p:attrName>
                                        </p:attrNameLst>
                                      </p:cBhvr>
                                      <p:to>
                                        <p:strVal val="visible"/>
                                      </p:to>
                                    </p:set>
                                    <p:animEffect transition="in" filter="fade">
                                      <p:cBhvr>
                                        <p:cTn id="17" dur="500"/>
                                        <p:tgtEl>
                                          <p:spTgt spid="50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03">
                                            <p:txEl>
                                              <p:pRg st="2" end="2"/>
                                            </p:txEl>
                                          </p:spTgt>
                                        </p:tgtEl>
                                        <p:attrNameLst>
                                          <p:attrName>style.visibility</p:attrName>
                                        </p:attrNameLst>
                                      </p:cBhvr>
                                      <p:to>
                                        <p:strVal val="visible"/>
                                      </p:to>
                                    </p:set>
                                    <p:animEffect transition="in" filter="fade">
                                      <p:cBhvr>
                                        <p:cTn id="22" dur="500"/>
                                        <p:tgtEl>
                                          <p:spTgt spid="50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03">
                                            <p:txEl>
                                              <p:pRg st="3" end="3"/>
                                            </p:txEl>
                                          </p:spTgt>
                                        </p:tgtEl>
                                        <p:attrNameLst>
                                          <p:attrName>style.visibility</p:attrName>
                                        </p:attrNameLst>
                                      </p:cBhvr>
                                      <p:to>
                                        <p:strVal val="visible"/>
                                      </p:to>
                                    </p:set>
                                    <p:animEffect transition="in" filter="fade">
                                      <p:cBhvr>
                                        <p:cTn id="27" dur="500"/>
                                        <p:tgtEl>
                                          <p:spTgt spid="50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508"/>
        <p:cNvGrpSpPr/>
        <p:nvPr/>
      </p:nvGrpSpPr>
      <p:grpSpPr>
        <a:xfrm>
          <a:off x="0" y="0"/>
          <a:ext cx="0" cy="0"/>
          <a:chOff x="0" y="0"/>
          <a:chExt cx="0" cy="0"/>
        </a:xfrm>
      </p:grpSpPr>
      <p:sp>
        <p:nvSpPr>
          <p:cNvPr id="509" name="Shape 509"/>
          <p:cNvSpPr txBox="1">
            <a:spLocks noGrp="1"/>
          </p:cNvSpPr>
          <p:nvPr>
            <p:ph type="title"/>
          </p:nvPr>
        </p:nvSpPr>
        <p:spPr>
          <a:xfrm>
            <a:off x="98425" y="74612"/>
            <a:ext cx="8664600" cy="7635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FFFF00"/>
              </a:buClr>
              <a:buSzPts val="3200"/>
              <a:buFont typeface="Garamond"/>
              <a:buNone/>
            </a:pPr>
            <a:r>
              <a:rPr lang="en-US" sz="3200" b="1" i="0" u="none">
                <a:solidFill>
                  <a:srgbClr val="FFFF00"/>
                </a:solidFill>
                <a:latin typeface="Garamond"/>
                <a:ea typeface="Garamond"/>
                <a:cs typeface="Garamond"/>
                <a:sym typeface="Garamond"/>
              </a:rPr>
              <a:t/>
            </a:r>
            <a:br>
              <a:rPr lang="en-US" sz="3200" b="1" i="0" u="none">
                <a:solidFill>
                  <a:srgbClr val="FFFF00"/>
                </a:solidFill>
                <a:latin typeface="Garamond"/>
                <a:ea typeface="Garamond"/>
                <a:cs typeface="Garamond"/>
                <a:sym typeface="Garamond"/>
              </a:rPr>
            </a:br>
            <a:r>
              <a:rPr lang="en-US" sz="3200" b="1" i="0" u="none">
                <a:solidFill>
                  <a:srgbClr val="FFFF00"/>
                </a:solidFill>
                <a:latin typeface="Garamond"/>
                <a:ea typeface="Garamond"/>
                <a:cs typeface="Garamond"/>
                <a:sym typeface="Garamond"/>
              </a:rPr>
              <a:t>4) The frequency of application</a:t>
            </a:r>
            <a:r>
              <a:rPr lang="en-US" sz="4400" b="1" i="0" u="none">
                <a:solidFill>
                  <a:srgbClr val="FFFF00"/>
                </a:solidFill>
                <a:latin typeface="Garamond"/>
                <a:ea typeface="Garamond"/>
                <a:cs typeface="Garamond"/>
                <a:sym typeface="Garamond"/>
              </a:rPr>
              <a:t/>
            </a:r>
            <a:br>
              <a:rPr lang="en-US" sz="4400" b="1" i="0" u="none">
                <a:solidFill>
                  <a:srgbClr val="FFFF00"/>
                </a:solidFill>
                <a:latin typeface="Garamond"/>
                <a:ea typeface="Garamond"/>
                <a:cs typeface="Garamond"/>
                <a:sym typeface="Garamond"/>
              </a:rPr>
            </a:br>
            <a:endParaRPr/>
          </a:p>
        </p:txBody>
      </p:sp>
      <p:sp>
        <p:nvSpPr>
          <p:cNvPr id="510" name="Shape 510"/>
          <p:cNvSpPr txBox="1"/>
          <p:nvPr/>
        </p:nvSpPr>
        <p:spPr>
          <a:xfrm>
            <a:off x="6553200" y="6248400"/>
            <a:ext cx="2133600" cy="4764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lt1"/>
              </a:buClr>
              <a:buSzPts val="1200"/>
              <a:buFont typeface="Arial"/>
              <a:buNone/>
            </a:pPr>
            <a:fld id="{00000000-1234-1234-1234-123412341234}" type="slidenum">
              <a:rPr lang="en-US" sz="1200" b="0" i="0" u="none">
                <a:solidFill>
                  <a:schemeClr val="lt1"/>
                </a:solidFill>
                <a:latin typeface="Arial"/>
                <a:ea typeface="Arial"/>
                <a:cs typeface="Arial"/>
                <a:sym typeface="Arial"/>
              </a:rPr>
              <a:t>55</a:t>
            </a:fld>
            <a:endParaRPr/>
          </a:p>
        </p:txBody>
      </p:sp>
      <p:sp>
        <p:nvSpPr>
          <p:cNvPr id="511" name="Shape 511"/>
          <p:cNvSpPr txBox="1"/>
          <p:nvPr/>
        </p:nvSpPr>
        <p:spPr>
          <a:xfrm>
            <a:off x="98425" y="779462"/>
            <a:ext cx="8817000" cy="6002400"/>
          </a:xfrm>
          <a:prstGeom prst="rect">
            <a:avLst/>
          </a:prstGeom>
          <a:noFill/>
          <a:ln>
            <a:noFill/>
          </a:ln>
        </p:spPr>
        <p:txBody>
          <a:bodyPr spcFirstLastPara="1" wrap="square" lIns="91425" tIns="45700" rIns="91425" bIns="45700" anchor="t" anchorCtr="0">
            <a:spAutoFit/>
          </a:bodyPr>
          <a:lstStyle/>
          <a:p>
            <a:pPr marL="623887" marR="0" lvl="0" indent="-623887" algn="l" rtl="0">
              <a:lnSpc>
                <a:spcPct val="150000"/>
              </a:lnSpc>
              <a:spcBef>
                <a:spcPts val="0"/>
              </a:spcBef>
              <a:spcAft>
                <a:spcPts val="0"/>
              </a:spcAft>
              <a:buClr>
                <a:srgbClr val="FFFF00"/>
              </a:buClr>
              <a:buSzPts val="3200"/>
              <a:buFont typeface="Noto Sans Symbols"/>
              <a:buChar char="❑"/>
            </a:pPr>
            <a:r>
              <a:rPr lang="en-US" sz="3200" b="1" i="0" u="none">
                <a:solidFill>
                  <a:srgbClr val="FFFF00"/>
                </a:solidFill>
                <a:latin typeface="Garamond"/>
                <a:ea typeface="Garamond"/>
                <a:cs typeface="Garamond"/>
                <a:sym typeface="Garamond"/>
              </a:rPr>
              <a:t>However,   the    non-specific    emollient    or protective effect of  the  cream or  ointment is likely to be enhanced with more frequent applications.</a:t>
            </a:r>
            <a:endParaRPr/>
          </a:p>
          <a:p>
            <a:pPr marL="623887" marR="0" lvl="0" indent="-420687" algn="l" rtl="0">
              <a:lnSpc>
                <a:spcPct val="150000"/>
              </a:lnSpc>
              <a:spcBef>
                <a:spcPts val="0"/>
              </a:spcBef>
              <a:spcAft>
                <a:spcPts val="0"/>
              </a:spcAft>
              <a:buClr>
                <a:schemeClr val="lt1"/>
              </a:buClr>
              <a:buSzPts val="3200"/>
              <a:buFont typeface="Noto Sans Symbols"/>
              <a:buNone/>
            </a:pPr>
            <a:endParaRPr sz="3200" b="1" i="0" u="none">
              <a:solidFill>
                <a:srgbClr val="FFFF00"/>
              </a:solidFill>
              <a:latin typeface="Garamond"/>
              <a:ea typeface="Garamond"/>
              <a:cs typeface="Garamond"/>
              <a:sym typeface="Garamond"/>
            </a:endParaRPr>
          </a:p>
          <a:p>
            <a:pPr marL="623887" marR="0" lvl="0" indent="-623887" algn="l" rtl="0">
              <a:lnSpc>
                <a:spcPct val="150000"/>
              </a:lnSpc>
              <a:spcBef>
                <a:spcPts val="0"/>
              </a:spcBef>
              <a:spcAft>
                <a:spcPts val="0"/>
              </a:spcAft>
              <a:buClr>
                <a:srgbClr val="FFFF00"/>
              </a:buClr>
              <a:buSzPts val="3200"/>
              <a:buFont typeface="Noto Sans Symbols"/>
              <a:buChar char="❑"/>
            </a:pPr>
            <a:r>
              <a:rPr lang="en-US" sz="3200" b="1" i="0" u="none">
                <a:solidFill>
                  <a:srgbClr val="FFFF00"/>
                </a:solidFill>
                <a:latin typeface="Garamond"/>
                <a:ea typeface="Garamond"/>
                <a:cs typeface="Garamond"/>
                <a:sym typeface="Garamond"/>
              </a:rPr>
              <a:t>This  raises the  question   of alternating  use of specific and non-specific (bland) applications.</a:t>
            </a:r>
            <a:endParaRPr/>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1">
                                            <p:txEl>
                                              <p:pRg st="0" end="0"/>
                                            </p:txEl>
                                          </p:spTgt>
                                        </p:tgtEl>
                                        <p:attrNameLst>
                                          <p:attrName>style.visibility</p:attrName>
                                        </p:attrNameLst>
                                      </p:cBhvr>
                                      <p:to>
                                        <p:strVal val="visible"/>
                                      </p:to>
                                    </p:set>
                                    <p:animEffect transition="in" filter="fade">
                                      <p:cBhvr>
                                        <p:cTn id="7" dur="500"/>
                                        <p:tgtEl>
                                          <p:spTgt spid="5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11">
                                            <p:txEl>
                                              <p:pRg st="1" end="1"/>
                                            </p:txEl>
                                          </p:spTgt>
                                        </p:tgtEl>
                                        <p:attrNameLst>
                                          <p:attrName>style.visibility</p:attrName>
                                        </p:attrNameLst>
                                      </p:cBhvr>
                                      <p:to>
                                        <p:strVal val="visible"/>
                                      </p:to>
                                    </p:set>
                                    <p:animEffect transition="in" filter="fade">
                                      <p:cBhvr>
                                        <p:cTn id="12" dur="500"/>
                                        <p:tgtEl>
                                          <p:spTgt spid="5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11">
                                            <p:txEl>
                                              <p:pRg st="2" end="2"/>
                                            </p:txEl>
                                          </p:spTgt>
                                        </p:tgtEl>
                                        <p:attrNameLst>
                                          <p:attrName>style.visibility</p:attrName>
                                        </p:attrNameLst>
                                      </p:cBhvr>
                                      <p:to>
                                        <p:strVal val="visible"/>
                                      </p:to>
                                    </p:set>
                                    <p:animEffect transition="in" filter="fade">
                                      <p:cBhvr>
                                        <p:cTn id="17" dur="500"/>
                                        <p:tgtEl>
                                          <p:spTgt spid="5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516"/>
        <p:cNvGrpSpPr/>
        <p:nvPr/>
      </p:nvGrpSpPr>
      <p:grpSpPr>
        <a:xfrm>
          <a:off x="0" y="0"/>
          <a:ext cx="0" cy="0"/>
          <a:chOff x="0" y="0"/>
          <a:chExt cx="0" cy="0"/>
        </a:xfrm>
      </p:grpSpPr>
      <p:sp>
        <p:nvSpPr>
          <p:cNvPr id="517" name="Shape 517"/>
          <p:cNvSpPr txBox="1"/>
          <p:nvPr/>
        </p:nvSpPr>
        <p:spPr>
          <a:xfrm>
            <a:off x="6553200" y="6248400"/>
            <a:ext cx="2133600" cy="4764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lt1"/>
              </a:buClr>
              <a:buSzPts val="1200"/>
              <a:buFont typeface="Arial"/>
              <a:buNone/>
            </a:pPr>
            <a:fld id="{00000000-1234-1234-1234-123412341234}" type="slidenum">
              <a:rPr lang="en-US" sz="1200" b="0" i="0" u="none">
                <a:solidFill>
                  <a:schemeClr val="lt1"/>
                </a:solidFill>
                <a:latin typeface="Arial"/>
                <a:ea typeface="Arial"/>
                <a:cs typeface="Arial"/>
                <a:sym typeface="Arial"/>
              </a:rPr>
              <a:t>56</a:t>
            </a:fld>
            <a:endParaRPr/>
          </a:p>
        </p:txBody>
      </p:sp>
      <p:sp>
        <p:nvSpPr>
          <p:cNvPr id="518" name="Shape 518"/>
          <p:cNvSpPr txBox="1">
            <a:spLocks noGrp="1"/>
          </p:cNvSpPr>
          <p:nvPr>
            <p:ph type="title"/>
          </p:nvPr>
        </p:nvSpPr>
        <p:spPr>
          <a:xfrm>
            <a:off x="152400" y="304800"/>
            <a:ext cx="8534400" cy="6096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FFFF00"/>
              </a:buClr>
              <a:buSzPts val="3200"/>
              <a:buFont typeface="Garamond"/>
              <a:buNone/>
            </a:pPr>
            <a:r>
              <a:rPr lang="en-US" sz="3200" b="1" i="0" u="none">
                <a:solidFill>
                  <a:srgbClr val="FFFF00"/>
                </a:solidFill>
                <a:latin typeface="Garamond"/>
                <a:ea typeface="Garamond"/>
                <a:cs typeface="Garamond"/>
                <a:sym typeface="Garamond"/>
              </a:rPr>
              <a:t/>
            </a:r>
            <a:br>
              <a:rPr lang="en-US" sz="3200" b="1" i="0" u="none">
                <a:solidFill>
                  <a:srgbClr val="FFFF00"/>
                </a:solidFill>
                <a:latin typeface="Garamond"/>
                <a:ea typeface="Garamond"/>
                <a:cs typeface="Garamond"/>
                <a:sym typeface="Garamond"/>
              </a:rPr>
            </a:br>
            <a:r>
              <a:rPr lang="en-US" sz="3200" b="1" i="0" u="none">
                <a:solidFill>
                  <a:srgbClr val="FFFF00"/>
                </a:solidFill>
                <a:latin typeface="Garamond"/>
                <a:ea typeface="Garamond"/>
                <a:cs typeface="Garamond"/>
                <a:sym typeface="Garamond"/>
              </a:rPr>
              <a:t/>
            </a:r>
            <a:br>
              <a:rPr lang="en-US" sz="3200" b="1" i="0" u="none">
                <a:solidFill>
                  <a:srgbClr val="FFFF00"/>
                </a:solidFill>
                <a:latin typeface="Garamond"/>
                <a:ea typeface="Garamond"/>
                <a:cs typeface="Garamond"/>
                <a:sym typeface="Garamond"/>
              </a:rPr>
            </a:br>
            <a:r>
              <a:rPr lang="en-US" sz="3200" b="1" i="0" u="none">
                <a:solidFill>
                  <a:srgbClr val="FFFF00"/>
                </a:solidFill>
                <a:latin typeface="Garamond"/>
                <a:ea typeface="Garamond"/>
                <a:cs typeface="Garamond"/>
                <a:sym typeface="Garamond"/>
              </a:rPr>
              <a:t>5) Quantity to be dispensed</a:t>
            </a:r>
            <a:r>
              <a:rPr lang="en-US" sz="4400" b="1" i="0" u="none">
                <a:solidFill>
                  <a:srgbClr val="FFFF00"/>
                </a:solidFill>
                <a:effectLst>
                  <a:outerShdw blurRad="38100" dist="38100" dir="2700000" algn="tl">
                    <a:srgbClr val="C0C0C0"/>
                  </a:outerShdw>
                </a:effectLst>
                <a:latin typeface="Garamond"/>
                <a:ea typeface="Garamond"/>
                <a:cs typeface="Garamond"/>
                <a:sym typeface="Garamond"/>
              </a:rPr>
              <a:t/>
            </a:r>
            <a:br>
              <a:rPr lang="en-US" sz="4400" b="1" i="0" u="none">
                <a:solidFill>
                  <a:srgbClr val="FFFF00"/>
                </a:solidFill>
                <a:effectLst>
                  <a:outerShdw blurRad="38100" dist="38100" dir="2700000" algn="tl">
                    <a:srgbClr val="C0C0C0"/>
                  </a:outerShdw>
                </a:effectLst>
                <a:latin typeface="Garamond"/>
                <a:ea typeface="Garamond"/>
                <a:cs typeface="Garamond"/>
                <a:sym typeface="Garamond"/>
              </a:rPr>
            </a:br>
            <a:r>
              <a:rPr lang="en-US" sz="4400" b="1" i="0" u="none">
                <a:solidFill>
                  <a:schemeClr val="lt2"/>
                </a:solidFill>
                <a:latin typeface="Garamond"/>
                <a:ea typeface="Garamond"/>
                <a:cs typeface="Garamond"/>
                <a:sym typeface="Garamond"/>
              </a:rPr>
              <a:t/>
            </a:r>
            <a:br>
              <a:rPr lang="en-US" sz="4400" b="1" i="0" u="none">
                <a:solidFill>
                  <a:schemeClr val="lt2"/>
                </a:solidFill>
                <a:latin typeface="Garamond"/>
                <a:ea typeface="Garamond"/>
                <a:cs typeface="Garamond"/>
                <a:sym typeface="Garamond"/>
              </a:rPr>
            </a:br>
            <a:endParaRPr/>
          </a:p>
        </p:txBody>
      </p:sp>
      <p:sp>
        <p:nvSpPr>
          <p:cNvPr id="519" name="Shape 519"/>
          <p:cNvSpPr txBox="1"/>
          <p:nvPr/>
        </p:nvSpPr>
        <p:spPr>
          <a:xfrm>
            <a:off x="304800" y="838200"/>
            <a:ext cx="8610600" cy="5508600"/>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chemeClr val="lt1"/>
              </a:buClr>
              <a:buSzPts val="3200"/>
              <a:buFont typeface="Noto Sans Symbols"/>
              <a:buChar char="▪"/>
            </a:pPr>
            <a:r>
              <a:rPr lang="en-US" sz="3200" b="1" i="0" u="none">
                <a:solidFill>
                  <a:schemeClr val="lt1"/>
                </a:solidFill>
                <a:latin typeface="Garamond"/>
                <a:ea typeface="Garamond"/>
                <a:cs typeface="Garamond"/>
                <a:sym typeface="Garamond"/>
              </a:rPr>
              <a:t>The quantities used by different patients for similar lesions vary enormously without appreciable  difference  in  therapeutic  result. </a:t>
            </a:r>
            <a:endParaRPr/>
          </a:p>
          <a:p>
            <a:pPr marL="342900" marR="0" lvl="0" indent="-139700" algn="l" rtl="0">
              <a:lnSpc>
                <a:spcPct val="100000"/>
              </a:lnSpc>
              <a:spcBef>
                <a:spcPts val="0"/>
              </a:spcBef>
              <a:spcAft>
                <a:spcPts val="0"/>
              </a:spcAft>
              <a:buClr>
                <a:schemeClr val="lt1"/>
              </a:buClr>
              <a:buSzPts val="3200"/>
              <a:buFont typeface="Noto Sans Symbols"/>
              <a:buNone/>
            </a:pPr>
            <a:endParaRPr sz="3200" b="1" i="0" u="none">
              <a:solidFill>
                <a:schemeClr val="lt1"/>
              </a:solidFill>
              <a:latin typeface="Garamond"/>
              <a:ea typeface="Garamond"/>
              <a:cs typeface="Garamond"/>
              <a:sym typeface="Garamond"/>
            </a:endParaRPr>
          </a:p>
          <a:p>
            <a:pPr marL="342900" marR="0" lvl="0" indent="-342900" algn="l" rtl="0">
              <a:lnSpc>
                <a:spcPct val="100000"/>
              </a:lnSpc>
              <a:spcBef>
                <a:spcPts val="0"/>
              </a:spcBef>
              <a:spcAft>
                <a:spcPts val="0"/>
              </a:spcAft>
              <a:buClr>
                <a:schemeClr val="lt1"/>
              </a:buClr>
              <a:buSzPts val="3200"/>
              <a:buFont typeface="Noto Sans Symbols"/>
              <a:buChar char="▪"/>
            </a:pPr>
            <a:r>
              <a:rPr lang="en-US" sz="3200" b="1" i="0" u="none">
                <a:solidFill>
                  <a:schemeClr val="lt1"/>
                </a:solidFill>
                <a:latin typeface="Garamond"/>
                <a:ea typeface="Garamond"/>
                <a:cs typeface="Garamond"/>
                <a:sym typeface="Garamond"/>
              </a:rPr>
              <a:t>The  quantitative aspects  of topical  therapy is neglected in many  books  dealing with topical dermatotherapeutics.</a:t>
            </a:r>
            <a:endParaRPr/>
          </a:p>
          <a:p>
            <a:pPr marL="342900" marR="0" lvl="0" indent="-139700" algn="l" rtl="0">
              <a:lnSpc>
                <a:spcPct val="100000"/>
              </a:lnSpc>
              <a:spcBef>
                <a:spcPts val="0"/>
              </a:spcBef>
              <a:spcAft>
                <a:spcPts val="0"/>
              </a:spcAft>
              <a:buClr>
                <a:schemeClr val="lt1"/>
              </a:buClr>
              <a:buSzPts val="3200"/>
              <a:buFont typeface="Noto Sans Symbols"/>
              <a:buNone/>
            </a:pPr>
            <a:endParaRPr sz="3200" b="1" i="0" u="none">
              <a:solidFill>
                <a:srgbClr val="FFFF00"/>
              </a:solidFill>
              <a:latin typeface="Garamond"/>
              <a:ea typeface="Garamond"/>
              <a:cs typeface="Garamond"/>
              <a:sym typeface="Garamond"/>
            </a:endParaRPr>
          </a:p>
          <a:p>
            <a:pPr marL="342900" marR="0" lvl="0" indent="-342900" algn="l" rtl="0">
              <a:lnSpc>
                <a:spcPct val="100000"/>
              </a:lnSpc>
              <a:spcBef>
                <a:spcPts val="0"/>
              </a:spcBef>
              <a:spcAft>
                <a:spcPts val="0"/>
              </a:spcAft>
              <a:buClr>
                <a:srgbClr val="FFFF00"/>
              </a:buClr>
              <a:buSzPts val="3200"/>
              <a:buFont typeface="Noto Sans Symbols"/>
              <a:buChar char="▪"/>
            </a:pPr>
            <a:r>
              <a:rPr lang="en-US" sz="3200" b="1" i="0" u="none">
                <a:solidFill>
                  <a:srgbClr val="FFFF00"/>
                </a:solidFill>
                <a:latin typeface="Garamond"/>
                <a:ea typeface="Garamond"/>
                <a:cs typeface="Garamond"/>
                <a:sym typeface="Garamond"/>
              </a:rPr>
              <a:t>It  is of practical importance  to prescribe  the quantity  of a topical  application  which  will last the patient until his next visit.</a:t>
            </a:r>
            <a:endParaRPr/>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18"/>
                                        </p:tgtEl>
                                        <p:attrNameLst>
                                          <p:attrName>style.visibility</p:attrName>
                                        </p:attrNameLst>
                                      </p:cBhvr>
                                      <p:to>
                                        <p:strVal val="visible"/>
                                      </p:to>
                                    </p:set>
                                    <p:anim calcmode="lin" valueType="num">
                                      <p:cBhvr additive="base">
                                        <p:cTn id="7" dur="500"/>
                                        <p:tgtEl>
                                          <p:spTgt spid="518"/>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19">
                                            <p:txEl>
                                              <p:pRg st="0" end="0"/>
                                            </p:txEl>
                                          </p:spTgt>
                                        </p:tgtEl>
                                        <p:attrNameLst>
                                          <p:attrName>style.visibility</p:attrName>
                                        </p:attrNameLst>
                                      </p:cBhvr>
                                      <p:to>
                                        <p:strVal val="visible"/>
                                      </p:to>
                                    </p:set>
                                    <p:animEffect transition="in" filter="fade">
                                      <p:cBhvr>
                                        <p:cTn id="12" dur="500"/>
                                        <p:tgtEl>
                                          <p:spTgt spid="51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19">
                                            <p:txEl>
                                              <p:pRg st="1" end="1"/>
                                            </p:txEl>
                                          </p:spTgt>
                                        </p:tgtEl>
                                        <p:attrNameLst>
                                          <p:attrName>style.visibility</p:attrName>
                                        </p:attrNameLst>
                                      </p:cBhvr>
                                      <p:to>
                                        <p:strVal val="visible"/>
                                      </p:to>
                                    </p:set>
                                    <p:animEffect transition="in" filter="fade">
                                      <p:cBhvr>
                                        <p:cTn id="17" dur="500"/>
                                        <p:tgtEl>
                                          <p:spTgt spid="51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19">
                                            <p:txEl>
                                              <p:pRg st="2" end="2"/>
                                            </p:txEl>
                                          </p:spTgt>
                                        </p:tgtEl>
                                        <p:attrNameLst>
                                          <p:attrName>style.visibility</p:attrName>
                                        </p:attrNameLst>
                                      </p:cBhvr>
                                      <p:to>
                                        <p:strVal val="visible"/>
                                      </p:to>
                                    </p:set>
                                    <p:animEffect transition="in" filter="fade">
                                      <p:cBhvr>
                                        <p:cTn id="22" dur="500"/>
                                        <p:tgtEl>
                                          <p:spTgt spid="51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19">
                                            <p:txEl>
                                              <p:pRg st="3" end="3"/>
                                            </p:txEl>
                                          </p:spTgt>
                                        </p:tgtEl>
                                        <p:attrNameLst>
                                          <p:attrName>style.visibility</p:attrName>
                                        </p:attrNameLst>
                                      </p:cBhvr>
                                      <p:to>
                                        <p:strVal val="visible"/>
                                      </p:to>
                                    </p:set>
                                    <p:animEffect transition="in" filter="fade">
                                      <p:cBhvr>
                                        <p:cTn id="27" dur="500"/>
                                        <p:tgtEl>
                                          <p:spTgt spid="51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19">
                                            <p:txEl>
                                              <p:pRg st="4" end="4"/>
                                            </p:txEl>
                                          </p:spTgt>
                                        </p:tgtEl>
                                        <p:attrNameLst>
                                          <p:attrName>style.visibility</p:attrName>
                                        </p:attrNameLst>
                                      </p:cBhvr>
                                      <p:to>
                                        <p:strVal val="visible"/>
                                      </p:to>
                                    </p:set>
                                    <p:animEffect transition="in" filter="fade">
                                      <p:cBhvr>
                                        <p:cTn id="32" dur="500"/>
                                        <p:tgtEl>
                                          <p:spTgt spid="51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524"/>
        <p:cNvGrpSpPr/>
        <p:nvPr/>
      </p:nvGrpSpPr>
      <p:grpSpPr>
        <a:xfrm>
          <a:off x="0" y="0"/>
          <a:ext cx="0" cy="0"/>
          <a:chOff x="0" y="0"/>
          <a:chExt cx="0" cy="0"/>
        </a:xfrm>
      </p:grpSpPr>
      <p:sp>
        <p:nvSpPr>
          <p:cNvPr id="525" name="Shape 525"/>
          <p:cNvSpPr txBox="1"/>
          <p:nvPr/>
        </p:nvSpPr>
        <p:spPr>
          <a:xfrm>
            <a:off x="6553200" y="6248400"/>
            <a:ext cx="2133600" cy="4764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lt1"/>
              </a:buClr>
              <a:buSzPts val="1200"/>
              <a:buFont typeface="Arial"/>
              <a:buNone/>
            </a:pPr>
            <a:fld id="{00000000-1234-1234-1234-123412341234}" type="slidenum">
              <a:rPr lang="en-US" sz="1200" b="0" i="0" u="none">
                <a:solidFill>
                  <a:schemeClr val="lt1"/>
                </a:solidFill>
                <a:latin typeface="Arial"/>
                <a:ea typeface="Arial"/>
                <a:cs typeface="Arial"/>
                <a:sym typeface="Arial"/>
              </a:rPr>
              <a:t>57</a:t>
            </a:fld>
            <a:endParaRPr/>
          </a:p>
        </p:txBody>
      </p:sp>
      <p:sp>
        <p:nvSpPr>
          <p:cNvPr id="526" name="Shape 526"/>
          <p:cNvSpPr txBox="1">
            <a:spLocks noGrp="1"/>
          </p:cNvSpPr>
          <p:nvPr>
            <p:ph type="title"/>
          </p:nvPr>
        </p:nvSpPr>
        <p:spPr>
          <a:xfrm>
            <a:off x="152400" y="304800"/>
            <a:ext cx="8534400" cy="6096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FFFF00"/>
              </a:buClr>
              <a:buSzPts val="3200"/>
              <a:buFont typeface="Garamond"/>
              <a:buNone/>
            </a:pPr>
            <a:r>
              <a:rPr lang="en-US" sz="3200" b="1" i="0" u="none">
                <a:solidFill>
                  <a:srgbClr val="FFFF00"/>
                </a:solidFill>
                <a:latin typeface="Garamond"/>
                <a:ea typeface="Garamond"/>
                <a:cs typeface="Garamond"/>
                <a:sym typeface="Garamond"/>
              </a:rPr>
              <a:t/>
            </a:r>
            <a:br>
              <a:rPr lang="en-US" sz="3200" b="1" i="0" u="none">
                <a:solidFill>
                  <a:srgbClr val="FFFF00"/>
                </a:solidFill>
                <a:latin typeface="Garamond"/>
                <a:ea typeface="Garamond"/>
                <a:cs typeface="Garamond"/>
                <a:sym typeface="Garamond"/>
              </a:rPr>
            </a:br>
            <a:r>
              <a:rPr lang="en-US" sz="3200" b="1" i="0" u="none">
                <a:solidFill>
                  <a:srgbClr val="FFFF00"/>
                </a:solidFill>
                <a:latin typeface="Garamond"/>
                <a:ea typeface="Garamond"/>
                <a:cs typeface="Garamond"/>
                <a:sym typeface="Garamond"/>
              </a:rPr>
              <a:t/>
            </a:r>
            <a:br>
              <a:rPr lang="en-US" sz="3200" b="1" i="0" u="none">
                <a:solidFill>
                  <a:srgbClr val="FFFF00"/>
                </a:solidFill>
                <a:latin typeface="Garamond"/>
                <a:ea typeface="Garamond"/>
                <a:cs typeface="Garamond"/>
                <a:sym typeface="Garamond"/>
              </a:rPr>
            </a:br>
            <a:r>
              <a:rPr lang="en-US" sz="3200" b="1" i="0" u="none">
                <a:solidFill>
                  <a:srgbClr val="FFFF00"/>
                </a:solidFill>
                <a:latin typeface="Garamond"/>
                <a:ea typeface="Garamond"/>
                <a:cs typeface="Garamond"/>
                <a:sym typeface="Garamond"/>
              </a:rPr>
              <a:t>5) Quantity to be dispensed</a:t>
            </a:r>
            <a:r>
              <a:rPr lang="en-US" sz="4400" b="1" i="0" u="none">
                <a:solidFill>
                  <a:srgbClr val="FFFF00"/>
                </a:solidFill>
                <a:effectLst>
                  <a:outerShdw blurRad="38100" dist="38100" dir="2700000" algn="tl">
                    <a:srgbClr val="C0C0C0"/>
                  </a:outerShdw>
                </a:effectLst>
                <a:latin typeface="Garamond"/>
                <a:ea typeface="Garamond"/>
                <a:cs typeface="Garamond"/>
                <a:sym typeface="Garamond"/>
              </a:rPr>
              <a:t/>
            </a:r>
            <a:br>
              <a:rPr lang="en-US" sz="4400" b="1" i="0" u="none">
                <a:solidFill>
                  <a:srgbClr val="FFFF00"/>
                </a:solidFill>
                <a:effectLst>
                  <a:outerShdw blurRad="38100" dist="38100" dir="2700000" algn="tl">
                    <a:srgbClr val="C0C0C0"/>
                  </a:outerShdw>
                </a:effectLst>
                <a:latin typeface="Garamond"/>
                <a:ea typeface="Garamond"/>
                <a:cs typeface="Garamond"/>
                <a:sym typeface="Garamond"/>
              </a:rPr>
            </a:br>
            <a:r>
              <a:rPr lang="en-US" sz="4400" b="1" i="0" u="none">
                <a:solidFill>
                  <a:schemeClr val="lt2"/>
                </a:solidFill>
                <a:latin typeface="Garamond"/>
                <a:ea typeface="Garamond"/>
                <a:cs typeface="Garamond"/>
                <a:sym typeface="Garamond"/>
              </a:rPr>
              <a:t/>
            </a:r>
            <a:br>
              <a:rPr lang="en-US" sz="4400" b="1" i="0" u="none">
                <a:solidFill>
                  <a:schemeClr val="lt2"/>
                </a:solidFill>
                <a:latin typeface="Garamond"/>
                <a:ea typeface="Garamond"/>
                <a:cs typeface="Garamond"/>
                <a:sym typeface="Garamond"/>
              </a:rPr>
            </a:br>
            <a:endParaRPr/>
          </a:p>
        </p:txBody>
      </p:sp>
      <p:sp>
        <p:nvSpPr>
          <p:cNvPr id="527" name="Shape 527"/>
          <p:cNvSpPr txBox="1"/>
          <p:nvPr/>
        </p:nvSpPr>
        <p:spPr>
          <a:xfrm>
            <a:off x="304800" y="838200"/>
            <a:ext cx="8610600" cy="6002400"/>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chemeClr val="lt1"/>
              </a:buClr>
              <a:buSzPts val="3200"/>
              <a:buFont typeface="Noto Sans Symbols"/>
              <a:buChar char="▪"/>
            </a:pPr>
            <a:r>
              <a:rPr lang="en-US" sz="3200" b="1" i="0" u="none">
                <a:solidFill>
                  <a:schemeClr val="lt1"/>
                </a:solidFill>
                <a:latin typeface="Garamond"/>
                <a:ea typeface="Garamond"/>
                <a:cs typeface="Garamond"/>
                <a:sym typeface="Garamond"/>
              </a:rPr>
              <a:t>Using  the most  sparing application possible (layer applied  as thin as 0.01 mm), </a:t>
            </a:r>
            <a:endParaRPr/>
          </a:p>
          <a:p>
            <a:pPr marL="342900" marR="0" lvl="0" indent="-139700" algn="l" rtl="0">
              <a:lnSpc>
                <a:spcPct val="100000"/>
              </a:lnSpc>
              <a:spcBef>
                <a:spcPts val="0"/>
              </a:spcBef>
              <a:spcAft>
                <a:spcPts val="0"/>
              </a:spcAft>
              <a:buClr>
                <a:schemeClr val="lt1"/>
              </a:buClr>
              <a:buSzPts val="3200"/>
              <a:buFont typeface="Noto Sans Symbols"/>
              <a:buNone/>
            </a:pPr>
            <a:endParaRPr sz="3200" b="1" i="0" u="none">
              <a:solidFill>
                <a:schemeClr val="lt1"/>
              </a:solidFill>
              <a:latin typeface="Garamond"/>
              <a:ea typeface="Garamond"/>
              <a:cs typeface="Garamond"/>
              <a:sym typeface="Garamond"/>
            </a:endParaRPr>
          </a:p>
          <a:p>
            <a:pPr marL="342900" marR="0" lvl="0" indent="-342900" algn="l" rtl="0">
              <a:lnSpc>
                <a:spcPct val="100000"/>
              </a:lnSpc>
              <a:spcBef>
                <a:spcPts val="0"/>
              </a:spcBef>
              <a:spcAft>
                <a:spcPts val="0"/>
              </a:spcAft>
              <a:buClr>
                <a:schemeClr val="lt1"/>
              </a:buClr>
              <a:buSzPts val="3200"/>
              <a:buFont typeface="Noto Sans Symbols"/>
              <a:buChar char="▪"/>
            </a:pPr>
            <a:r>
              <a:rPr lang="en-US" sz="3200" b="1" i="0" u="none">
                <a:solidFill>
                  <a:schemeClr val="lt1"/>
                </a:solidFill>
                <a:latin typeface="Garamond"/>
                <a:ea typeface="Garamond"/>
                <a:cs typeface="Garamond"/>
                <a:sym typeface="Garamond"/>
              </a:rPr>
              <a:t>a minimum of  </a:t>
            </a:r>
            <a:r>
              <a:rPr lang="en-US" sz="3200" b="1" i="0" u="none">
                <a:solidFill>
                  <a:srgbClr val="FFFF00"/>
                </a:solidFill>
                <a:latin typeface="Garamond"/>
                <a:ea typeface="Garamond"/>
                <a:cs typeface="Garamond"/>
                <a:sym typeface="Garamond"/>
              </a:rPr>
              <a:t>10  gm. of cream </a:t>
            </a:r>
            <a:r>
              <a:rPr lang="en-US" sz="3200" b="1" i="0" u="none">
                <a:solidFill>
                  <a:schemeClr val="lt1"/>
                </a:solidFill>
                <a:latin typeface="Garamond"/>
                <a:ea typeface="Garamond"/>
                <a:cs typeface="Garamond"/>
                <a:sym typeface="Garamond"/>
              </a:rPr>
              <a:t>is  needed  to  cover  the </a:t>
            </a:r>
            <a:r>
              <a:rPr lang="en-US" sz="3200" b="1" i="0" u="none">
                <a:solidFill>
                  <a:srgbClr val="FFFF00"/>
                </a:solidFill>
                <a:latin typeface="Garamond"/>
                <a:ea typeface="Garamond"/>
                <a:cs typeface="Garamond"/>
                <a:sym typeface="Garamond"/>
              </a:rPr>
              <a:t>whole  body</a:t>
            </a:r>
            <a:r>
              <a:rPr lang="en-US" sz="3200" b="1" i="0" u="none">
                <a:solidFill>
                  <a:schemeClr val="lt1"/>
                </a:solidFill>
                <a:latin typeface="Garamond"/>
                <a:ea typeface="Garamond"/>
                <a:cs typeface="Garamond"/>
                <a:sym typeface="Garamond"/>
              </a:rPr>
              <a:t>.  </a:t>
            </a:r>
            <a:endParaRPr/>
          </a:p>
          <a:p>
            <a:pPr marL="342900" marR="0" lvl="0" indent="-139700" algn="l" rtl="0">
              <a:lnSpc>
                <a:spcPct val="100000"/>
              </a:lnSpc>
              <a:spcBef>
                <a:spcPts val="0"/>
              </a:spcBef>
              <a:spcAft>
                <a:spcPts val="0"/>
              </a:spcAft>
              <a:buClr>
                <a:schemeClr val="lt1"/>
              </a:buClr>
              <a:buSzPts val="3200"/>
              <a:buFont typeface="Noto Sans Symbols"/>
              <a:buNone/>
            </a:pPr>
            <a:endParaRPr sz="3200" b="1" i="0" u="none">
              <a:solidFill>
                <a:schemeClr val="lt1"/>
              </a:solidFill>
              <a:latin typeface="Garamond"/>
              <a:ea typeface="Garamond"/>
              <a:cs typeface="Garamond"/>
              <a:sym typeface="Garamond"/>
            </a:endParaRPr>
          </a:p>
          <a:p>
            <a:pPr marL="342900" marR="0" lvl="0" indent="-342900" algn="l" rtl="0">
              <a:lnSpc>
                <a:spcPct val="100000"/>
              </a:lnSpc>
              <a:spcBef>
                <a:spcPts val="0"/>
              </a:spcBef>
              <a:spcAft>
                <a:spcPts val="0"/>
              </a:spcAft>
              <a:buClr>
                <a:schemeClr val="lt1"/>
              </a:buClr>
              <a:buSzPts val="3200"/>
              <a:buFont typeface="Noto Sans Symbols"/>
              <a:buChar char="▪"/>
            </a:pPr>
            <a:r>
              <a:rPr lang="en-US" sz="3200" b="1" i="0" u="none">
                <a:solidFill>
                  <a:schemeClr val="lt1"/>
                </a:solidFill>
                <a:latin typeface="Garamond"/>
                <a:ea typeface="Garamond"/>
                <a:cs typeface="Garamond"/>
                <a:sym typeface="Garamond"/>
              </a:rPr>
              <a:t>When  only  a  part of  the  body surface has to be treated, </a:t>
            </a:r>
            <a:r>
              <a:rPr lang="en-US" sz="3200" b="1" i="0" u="none">
                <a:solidFill>
                  <a:srgbClr val="FFFF00"/>
                </a:solidFill>
                <a:latin typeface="Garamond"/>
                <a:ea typeface="Garamond"/>
                <a:cs typeface="Garamond"/>
                <a:sym typeface="Garamond"/>
              </a:rPr>
              <a:t>the rule of nines  </a:t>
            </a:r>
            <a:r>
              <a:rPr lang="en-US" sz="3200" b="1" i="0" u="none">
                <a:solidFill>
                  <a:schemeClr val="lt1"/>
                </a:solidFill>
                <a:latin typeface="Garamond"/>
                <a:ea typeface="Garamond"/>
                <a:cs typeface="Garamond"/>
                <a:sym typeface="Garamond"/>
              </a:rPr>
              <a:t>can be  used  as  in  the  estimation  of  the extent of the  thermal  burns,  face  and  neck  9%;  trunk, back and  front, each 18%;  one arm 9%; one leg 18%; genitals 1 %.</a:t>
            </a:r>
            <a:endParaRPr/>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27">
                                            <p:txEl>
                                              <p:pRg st="0" end="0"/>
                                            </p:txEl>
                                          </p:spTgt>
                                        </p:tgtEl>
                                        <p:attrNameLst>
                                          <p:attrName>style.visibility</p:attrName>
                                        </p:attrNameLst>
                                      </p:cBhvr>
                                      <p:to>
                                        <p:strVal val="visible"/>
                                      </p:to>
                                    </p:set>
                                    <p:animEffect transition="in" filter="fade">
                                      <p:cBhvr>
                                        <p:cTn id="7" dur="500"/>
                                        <p:tgtEl>
                                          <p:spTgt spid="5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27">
                                            <p:txEl>
                                              <p:pRg st="1" end="1"/>
                                            </p:txEl>
                                          </p:spTgt>
                                        </p:tgtEl>
                                        <p:attrNameLst>
                                          <p:attrName>style.visibility</p:attrName>
                                        </p:attrNameLst>
                                      </p:cBhvr>
                                      <p:to>
                                        <p:strVal val="visible"/>
                                      </p:to>
                                    </p:set>
                                    <p:animEffect transition="in" filter="fade">
                                      <p:cBhvr>
                                        <p:cTn id="12" dur="500"/>
                                        <p:tgtEl>
                                          <p:spTgt spid="52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27">
                                            <p:txEl>
                                              <p:pRg st="2" end="2"/>
                                            </p:txEl>
                                          </p:spTgt>
                                        </p:tgtEl>
                                        <p:attrNameLst>
                                          <p:attrName>style.visibility</p:attrName>
                                        </p:attrNameLst>
                                      </p:cBhvr>
                                      <p:to>
                                        <p:strVal val="visible"/>
                                      </p:to>
                                    </p:set>
                                    <p:animEffect transition="in" filter="fade">
                                      <p:cBhvr>
                                        <p:cTn id="17" dur="500"/>
                                        <p:tgtEl>
                                          <p:spTgt spid="52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27">
                                            <p:txEl>
                                              <p:pRg st="3" end="3"/>
                                            </p:txEl>
                                          </p:spTgt>
                                        </p:tgtEl>
                                        <p:attrNameLst>
                                          <p:attrName>style.visibility</p:attrName>
                                        </p:attrNameLst>
                                      </p:cBhvr>
                                      <p:to>
                                        <p:strVal val="visible"/>
                                      </p:to>
                                    </p:set>
                                    <p:animEffect transition="in" filter="fade">
                                      <p:cBhvr>
                                        <p:cTn id="22" dur="500"/>
                                        <p:tgtEl>
                                          <p:spTgt spid="52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27">
                                            <p:txEl>
                                              <p:pRg st="4" end="4"/>
                                            </p:txEl>
                                          </p:spTgt>
                                        </p:tgtEl>
                                        <p:attrNameLst>
                                          <p:attrName>style.visibility</p:attrName>
                                        </p:attrNameLst>
                                      </p:cBhvr>
                                      <p:to>
                                        <p:strVal val="visible"/>
                                      </p:to>
                                    </p:set>
                                    <p:animEffect transition="in" filter="fade">
                                      <p:cBhvr>
                                        <p:cTn id="27" dur="500"/>
                                        <p:tgtEl>
                                          <p:spTgt spid="5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531"/>
        <p:cNvGrpSpPr/>
        <p:nvPr/>
      </p:nvGrpSpPr>
      <p:grpSpPr>
        <a:xfrm>
          <a:off x="0" y="0"/>
          <a:ext cx="0" cy="0"/>
          <a:chOff x="0" y="0"/>
          <a:chExt cx="0" cy="0"/>
        </a:xfrm>
      </p:grpSpPr>
      <p:sp>
        <p:nvSpPr>
          <p:cNvPr id="532" name="Shape 532"/>
          <p:cNvSpPr txBox="1"/>
          <p:nvPr/>
        </p:nvSpPr>
        <p:spPr>
          <a:xfrm>
            <a:off x="6553200" y="6248400"/>
            <a:ext cx="2133600" cy="4764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lt1"/>
              </a:buClr>
              <a:buSzPts val="1200"/>
              <a:buFont typeface="Arial"/>
              <a:buNone/>
            </a:pPr>
            <a:fld id="{00000000-1234-1234-1234-123412341234}" type="slidenum">
              <a:rPr lang="en-US" sz="1200" b="0" i="0" u="none">
                <a:solidFill>
                  <a:schemeClr val="lt1"/>
                </a:solidFill>
                <a:latin typeface="Arial"/>
                <a:ea typeface="Arial"/>
                <a:cs typeface="Arial"/>
                <a:sym typeface="Arial"/>
              </a:rPr>
              <a:t>58</a:t>
            </a:fld>
            <a:endParaRPr/>
          </a:p>
        </p:txBody>
      </p:sp>
      <p:sp>
        <p:nvSpPr>
          <p:cNvPr id="533" name="Shape 533"/>
          <p:cNvSpPr txBox="1"/>
          <p:nvPr/>
        </p:nvSpPr>
        <p:spPr>
          <a:xfrm>
            <a:off x="152400" y="381000"/>
            <a:ext cx="8763000" cy="5932500"/>
          </a:xfrm>
          <a:prstGeom prst="rect">
            <a:avLst/>
          </a:prstGeom>
          <a:noFill/>
          <a:ln>
            <a:noFill/>
          </a:ln>
        </p:spPr>
        <p:txBody>
          <a:bodyPr spcFirstLastPara="1" wrap="square" lIns="91425" tIns="45700" rIns="91425" bIns="45700" anchor="t" anchorCtr="0">
            <a:spAutoFit/>
          </a:bodyPr>
          <a:lstStyle/>
          <a:p>
            <a:pPr marL="457200" marR="0" lvl="0" indent="-457200" algn="l" rtl="0">
              <a:lnSpc>
                <a:spcPct val="150000"/>
              </a:lnSpc>
              <a:spcBef>
                <a:spcPts val="0"/>
              </a:spcBef>
              <a:spcAft>
                <a:spcPts val="0"/>
              </a:spcAft>
              <a:buClr>
                <a:schemeClr val="lt1"/>
              </a:buClr>
              <a:buSzPts val="3200"/>
              <a:buFont typeface="Arial"/>
              <a:buChar char="•"/>
            </a:pPr>
            <a:r>
              <a:rPr lang="en-US" sz="3200" b="1" i="0" u="none">
                <a:solidFill>
                  <a:schemeClr val="lt1"/>
                </a:solidFill>
                <a:latin typeface="Garamond"/>
                <a:ea typeface="Garamond"/>
                <a:cs typeface="Garamond"/>
                <a:sym typeface="Garamond"/>
              </a:rPr>
              <a:t>Further research into the optimum concentration,   thickness and frequency of topical applications in relation to its nature (cream,  ointment,   lotion),  is  still  necessary. </a:t>
            </a:r>
            <a:endParaRPr/>
          </a:p>
          <a:p>
            <a:pPr marL="457200" marR="0" lvl="0" indent="-457200" algn="l" rtl="0">
              <a:lnSpc>
                <a:spcPct val="150000"/>
              </a:lnSpc>
              <a:spcBef>
                <a:spcPts val="0"/>
              </a:spcBef>
              <a:spcAft>
                <a:spcPts val="0"/>
              </a:spcAft>
              <a:buClr>
                <a:schemeClr val="lt1"/>
              </a:buClr>
              <a:buSzPts val="3200"/>
              <a:buFont typeface="Arial"/>
              <a:buChar char="•"/>
            </a:pPr>
            <a:r>
              <a:rPr lang="en-US" sz="3200" b="1" i="0" u="none">
                <a:solidFill>
                  <a:schemeClr val="lt1"/>
                </a:solidFill>
                <a:latin typeface="Garamond"/>
                <a:ea typeface="Garamond"/>
                <a:cs typeface="Garamond"/>
                <a:sym typeface="Garamond"/>
              </a:rPr>
              <a:t>This  is  indispensable  for  more   scientifically based   recommendations  about  the  frequency of inunction and  the thickness  of the layer that has to be achieved.</a:t>
            </a:r>
            <a:endParaRPr/>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33">
                                            <p:txEl>
                                              <p:pRg st="0" end="0"/>
                                            </p:txEl>
                                          </p:spTgt>
                                        </p:tgtEl>
                                        <p:attrNameLst>
                                          <p:attrName>style.visibility</p:attrName>
                                        </p:attrNameLst>
                                      </p:cBhvr>
                                      <p:to>
                                        <p:strVal val="visible"/>
                                      </p:to>
                                    </p:set>
                                    <p:animEffect transition="in" filter="fade">
                                      <p:cBhvr>
                                        <p:cTn id="7" dur="500"/>
                                        <p:tgtEl>
                                          <p:spTgt spid="53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33">
                                            <p:txEl>
                                              <p:pRg st="1" end="1"/>
                                            </p:txEl>
                                          </p:spTgt>
                                        </p:tgtEl>
                                        <p:attrNameLst>
                                          <p:attrName>style.visibility</p:attrName>
                                        </p:attrNameLst>
                                      </p:cBhvr>
                                      <p:to>
                                        <p:strVal val="visible"/>
                                      </p:to>
                                    </p:set>
                                    <p:animEffect transition="in" filter="fade">
                                      <p:cBhvr>
                                        <p:cTn id="12" dur="500"/>
                                        <p:tgtEl>
                                          <p:spTgt spid="53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537"/>
        <p:cNvGrpSpPr/>
        <p:nvPr/>
      </p:nvGrpSpPr>
      <p:grpSpPr>
        <a:xfrm>
          <a:off x="0" y="0"/>
          <a:ext cx="0" cy="0"/>
          <a:chOff x="0" y="0"/>
          <a:chExt cx="0" cy="0"/>
        </a:xfrm>
      </p:grpSpPr>
      <p:sp>
        <p:nvSpPr>
          <p:cNvPr id="538" name="Shape 538"/>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2"/>
              </a:buClr>
              <a:buSzPts val="3600"/>
              <a:buFont typeface="Garamond"/>
              <a:buNone/>
            </a:pPr>
            <a:r>
              <a:rPr lang="en-US" sz="3600" b="1" i="0" u="none">
                <a:solidFill>
                  <a:schemeClr val="lt2"/>
                </a:solidFill>
                <a:latin typeface="Garamond"/>
                <a:ea typeface="Garamond"/>
                <a:cs typeface="Garamond"/>
                <a:sym typeface="Garamond"/>
              </a:rPr>
              <a:t/>
            </a:r>
            <a:br>
              <a:rPr lang="en-US" sz="3600" b="1" i="0" u="none">
                <a:solidFill>
                  <a:schemeClr val="lt2"/>
                </a:solidFill>
                <a:latin typeface="Garamond"/>
                <a:ea typeface="Garamond"/>
                <a:cs typeface="Garamond"/>
                <a:sym typeface="Garamond"/>
              </a:rPr>
            </a:br>
            <a:r>
              <a:rPr lang="en-US" sz="3600" b="1" i="0" u="none">
                <a:solidFill>
                  <a:srgbClr val="FFFF00"/>
                </a:solidFill>
                <a:latin typeface="Garamond"/>
                <a:ea typeface="Garamond"/>
                <a:cs typeface="Garamond"/>
                <a:sym typeface="Garamond"/>
              </a:rPr>
              <a:t>In   this   context,   some   important   factors should  not be forgotten , namely:</a:t>
            </a:r>
            <a:r>
              <a:rPr lang="en-US" sz="4400" b="1" i="0" u="none">
                <a:solidFill>
                  <a:schemeClr val="lt2"/>
                </a:solidFill>
                <a:latin typeface="Garamond"/>
                <a:ea typeface="Garamond"/>
                <a:cs typeface="Garamond"/>
                <a:sym typeface="Garamond"/>
              </a:rPr>
              <a:t/>
            </a:r>
            <a:br>
              <a:rPr lang="en-US" sz="4400" b="1" i="0" u="none">
                <a:solidFill>
                  <a:schemeClr val="lt2"/>
                </a:solidFill>
                <a:latin typeface="Garamond"/>
                <a:ea typeface="Garamond"/>
                <a:cs typeface="Garamond"/>
                <a:sym typeface="Garamond"/>
              </a:rPr>
            </a:br>
            <a:endParaRPr/>
          </a:p>
        </p:txBody>
      </p:sp>
      <p:sp>
        <p:nvSpPr>
          <p:cNvPr id="539" name="Shape 539"/>
          <p:cNvSpPr txBox="1"/>
          <p:nvPr/>
        </p:nvSpPr>
        <p:spPr>
          <a:xfrm>
            <a:off x="6553200" y="6248400"/>
            <a:ext cx="2133600" cy="4764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lt1"/>
              </a:buClr>
              <a:buSzPts val="1200"/>
              <a:buFont typeface="Arial"/>
              <a:buNone/>
            </a:pPr>
            <a:fld id="{00000000-1234-1234-1234-123412341234}" type="slidenum">
              <a:rPr lang="en-US" sz="1200" b="0" i="0" u="none">
                <a:solidFill>
                  <a:schemeClr val="lt1"/>
                </a:solidFill>
                <a:latin typeface="Arial"/>
                <a:ea typeface="Arial"/>
                <a:cs typeface="Arial"/>
                <a:sym typeface="Arial"/>
              </a:rPr>
              <a:t>59</a:t>
            </a:fld>
            <a:endParaRPr/>
          </a:p>
        </p:txBody>
      </p:sp>
      <p:sp>
        <p:nvSpPr>
          <p:cNvPr id="540" name="Shape 540"/>
          <p:cNvSpPr txBox="1"/>
          <p:nvPr/>
        </p:nvSpPr>
        <p:spPr>
          <a:xfrm>
            <a:off x="0" y="1524000"/>
            <a:ext cx="8991600" cy="5262600"/>
          </a:xfrm>
          <a:prstGeom prst="rect">
            <a:avLst/>
          </a:prstGeom>
          <a:noFill/>
          <a:ln>
            <a:noFill/>
          </a:ln>
        </p:spPr>
        <p:txBody>
          <a:bodyPr spcFirstLastPara="1" wrap="square" lIns="91425" tIns="45700" rIns="91425" bIns="45700" anchor="t" anchorCtr="0">
            <a:spAutoFit/>
          </a:bodyPr>
          <a:lstStyle/>
          <a:p>
            <a:pPr marL="457200" marR="0" lvl="0" indent="-457200" algn="l" rtl="0">
              <a:lnSpc>
                <a:spcPct val="150000"/>
              </a:lnSpc>
              <a:spcBef>
                <a:spcPts val="0"/>
              </a:spcBef>
              <a:spcAft>
                <a:spcPts val="0"/>
              </a:spcAft>
              <a:buClr>
                <a:srgbClr val="FFFF00"/>
              </a:buClr>
              <a:buSzPts val="2800"/>
              <a:buFont typeface="Garamond"/>
              <a:buAutoNum type="arabicPeriod"/>
            </a:pPr>
            <a:r>
              <a:rPr lang="en-US" sz="2800" b="1" i="0" u="none">
                <a:solidFill>
                  <a:srgbClr val="FFFF00"/>
                </a:solidFill>
                <a:latin typeface="Garamond"/>
                <a:ea typeface="Garamond"/>
                <a:cs typeface="Garamond"/>
                <a:sym typeface="Garamond"/>
              </a:rPr>
              <a:t>The  reservoir function of the stratum corneum. </a:t>
            </a:r>
            <a:r>
              <a:rPr lang="en-US" sz="2800" b="1" i="0" u="none">
                <a:solidFill>
                  <a:schemeClr val="lt1"/>
                </a:solidFill>
                <a:latin typeface="Garamond"/>
                <a:ea typeface="Garamond"/>
                <a:cs typeface="Garamond"/>
                <a:sym typeface="Garamond"/>
              </a:rPr>
              <a:t>This mean; that a "reservoir effect" can still be demonstrated  few days after a single application of a certain drug. This reservoir effect is present in, and on the stratum corneum.</a:t>
            </a:r>
            <a:endParaRPr/>
          </a:p>
          <a:p>
            <a:pPr marL="457200" marR="0" lvl="0" indent="-457200" algn="l" rtl="0">
              <a:lnSpc>
                <a:spcPct val="150000"/>
              </a:lnSpc>
              <a:spcBef>
                <a:spcPts val="0"/>
              </a:spcBef>
              <a:spcAft>
                <a:spcPts val="0"/>
              </a:spcAft>
              <a:buClr>
                <a:srgbClr val="FFFF00"/>
              </a:buClr>
              <a:buSzPts val="2800"/>
              <a:buFont typeface="Garamond"/>
              <a:buNone/>
            </a:pPr>
            <a:r>
              <a:rPr lang="en-US" sz="2800" b="1" i="0" u="none">
                <a:solidFill>
                  <a:srgbClr val="FFFF00"/>
                </a:solidFill>
                <a:latin typeface="Garamond"/>
                <a:ea typeface="Garamond"/>
                <a:cs typeface="Garamond"/>
                <a:sym typeface="Garamond"/>
              </a:rPr>
              <a:t>2.   Penetration of the active drugs: </a:t>
            </a:r>
            <a:r>
              <a:rPr lang="en-US" sz="2800" b="1" i="0" u="none">
                <a:solidFill>
                  <a:schemeClr val="lt1"/>
                </a:solidFill>
                <a:latin typeface="Garamond"/>
                <a:ea typeface="Garamond"/>
                <a:cs typeface="Garamond"/>
                <a:sym typeface="Garamond"/>
              </a:rPr>
              <a:t>The ability of the different drugs to penetrate the skin differs greatly if used in  the same vehicle. </a:t>
            </a:r>
            <a:endParaRPr/>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38"/>
                                        </p:tgtEl>
                                        <p:attrNameLst>
                                          <p:attrName>style.visibility</p:attrName>
                                        </p:attrNameLst>
                                      </p:cBhvr>
                                      <p:to>
                                        <p:strVal val="visible"/>
                                      </p:to>
                                    </p:set>
                                    <p:animEffect transition="in" filter="fade">
                                      <p:cBhvr>
                                        <p:cTn id="7" dur="1000"/>
                                        <p:tgtEl>
                                          <p:spTgt spid="53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40">
                                            <p:txEl>
                                              <p:pRg st="0" end="0"/>
                                            </p:txEl>
                                          </p:spTgt>
                                        </p:tgtEl>
                                        <p:attrNameLst>
                                          <p:attrName>style.visibility</p:attrName>
                                        </p:attrNameLst>
                                      </p:cBhvr>
                                      <p:to>
                                        <p:strVal val="visible"/>
                                      </p:to>
                                    </p:set>
                                    <p:animEffect transition="in" filter="fade">
                                      <p:cBhvr>
                                        <p:cTn id="12" dur="500"/>
                                        <p:tgtEl>
                                          <p:spTgt spid="54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40">
                                            <p:txEl>
                                              <p:pRg st="1" end="1"/>
                                            </p:txEl>
                                          </p:spTgt>
                                        </p:tgtEl>
                                        <p:attrNameLst>
                                          <p:attrName>style.visibility</p:attrName>
                                        </p:attrNameLst>
                                      </p:cBhvr>
                                      <p:to>
                                        <p:strVal val="visible"/>
                                      </p:to>
                                    </p:set>
                                    <p:animEffect transition="in" filter="fade">
                                      <p:cBhvr>
                                        <p:cTn id="17" dur="500"/>
                                        <p:tgtEl>
                                          <p:spTgt spid="54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Shape 147"/>
          <p:cNvSpPr txBox="1"/>
          <p:nvPr/>
        </p:nvSpPr>
        <p:spPr>
          <a:xfrm>
            <a:off x="6553200" y="6248400"/>
            <a:ext cx="2133600" cy="4764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lt1"/>
              </a:buClr>
              <a:buSzPts val="1200"/>
              <a:buFont typeface="Arial"/>
              <a:buNone/>
            </a:pPr>
            <a:fld id="{00000000-1234-1234-1234-123412341234}" type="slidenum">
              <a:rPr lang="en-US" sz="1200" b="0" i="0" u="none">
                <a:solidFill>
                  <a:schemeClr val="lt1"/>
                </a:solidFill>
                <a:latin typeface="Arial"/>
                <a:ea typeface="Arial"/>
                <a:cs typeface="Arial"/>
                <a:sym typeface="Arial"/>
              </a:rPr>
              <a:t>6</a:t>
            </a:fld>
            <a:endParaRPr/>
          </a:p>
        </p:txBody>
      </p:sp>
      <p:sp>
        <p:nvSpPr>
          <p:cNvPr id="148" name="Shape 148"/>
          <p:cNvSpPr txBox="1">
            <a:spLocks noGrp="1"/>
          </p:cNvSpPr>
          <p:nvPr>
            <p:ph type="body" idx="1"/>
          </p:nvPr>
        </p:nvSpPr>
        <p:spPr>
          <a:xfrm>
            <a:off x="304800" y="304800"/>
            <a:ext cx="8610600" cy="54864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50000"/>
              </a:lnSpc>
              <a:spcBef>
                <a:spcPts val="0"/>
              </a:spcBef>
              <a:spcAft>
                <a:spcPts val="0"/>
              </a:spcAft>
              <a:buClr>
                <a:schemeClr val="hlink"/>
              </a:buClr>
              <a:buSzPts val="2240"/>
              <a:buFont typeface="Noto Sans Symbols"/>
              <a:buChar char="❑"/>
            </a:pPr>
            <a:r>
              <a:rPr lang="en-US" sz="3200" b="1" i="0" u="none" strike="noStrike" cap="none">
                <a:solidFill>
                  <a:schemeClr val="lt1"/>
                </a:solidFill>
                <a:effectLst>
                  <a:outerShdw blurRad="38100" dist="38100" dir="2700000" algn="tl">
                    <a:srgbClr val="000000"/>
                  </a:outerShdw>
                </a:effectLst>
                <a:latin typeface="Garamond"/>
                <a:ea typeface="Garamond"/>
                <a:cs typeface="Garamond"/>
                <a:sym typeface="Garamond"/>
              </a:rPr>
              <a:t>The ideal is to prescribe for each patient the most effective treatment regardless  of  cost.  However, this may not be feasible.</a:t>
            </a:r>
            <a:endParaRPr/>
          </a:p>
          <a:p>
            <a:pPr marL="342900" marR="0" lvl="0" indent="-342900" algn="l" rtl="0">
              <a:lnSpc>
                <a:spcPct val="150000"/>
              </a:lnSpc>
              <a:spcBef>
                <a:spcPts val="640"/>
              </a:spcBef>
              <a:spcAft>
                <a:spcPts val="0"/>
              </a:spcAft>
              <a:buClr>
                <a:schemeClr val="hlink"/>
              </a:buClr>
              <a:buSzPts val="2240"/>
              <a:buFont typeface="Noto Sans Symbols"/>
              <a:buChar char="❑"/>
            </a:pPr>
            <a:r>
              <a:rPr lang="en-US" sz="3200" b="1" i="0" u="none" strike="noStrike" cap="none">
                <a:solidFill>
                  <a:schemeClr val="lt1"/>
                </a:solidFill>
                <a:effectLst>
                  <a:outerShdw blurRad="38100" dist="38100" dir="2700000" algn="tl">
                    <a:srgbClr val="000000"/>
                  </a:outerShdw>
                </a:effectLst>
                <a:latin typeface="Garamond"/>
                <a:ea typeface="Garamond"/>
                <a:cs typeface="Garamond"/>
                <a:sym typeface="Garamond"/>
              </a:rPr>
              <a:t>Fortunately, the best treatment is sometimes the cheapest. </a:t>
            </a:r>
            <a:endParaRPr/>
          </a:p>
          <a:p>
            <a:pPr marL="342900" marR="0" lvl="0" indent="-342900" algn="l" rtl="0">
              <a:lnSpc>
                <a:spcPct val="150000"/>
              </a:lnSpc>
              <a:spcBef>
                <a:spcPts val="640"/>
              </a:spcBef>
              <a:spcAft>
                <a:spcPts val="0"/>
              </a:spcAft>
              <a:buClr>
                <a:schemeClr val="hlink"/>
              </a:buClr>
              <a:buSzPts val="2240"/>
              <a:buFont typeface="Noto Sans Symbols"/>
              <a:buChar char="❑"/>
            </a:pPr>
            <a:r>
              <a:rPr lang="en-US" sz="3200" b="1" i="0" u="none" strike="noStrike" cap="none">
                <a:solidFill>
                  <a:schemeClr val="lt1"/>
                </a:solidFill>
                <a:effectLst>
                  <a:outerShdw blurRad="38100" dist="38100" dir="2700000" algn="tl">
                    <a:srgbClr val="000000"/>
                  </a:outerShdw>
                </a:effectLst>
                <a:latin typeface="Garamond"/>
                <a:ea typeface="Garamond"/>
                <a:cs typeface="Garamond"/>
                <a:sym typeface="Garamond"/>
              </a:rPr>
              <a:t>On the other hand, there are circumstances in which the most expensive is the most cost effective</a:t>
            </a:r>
            <a:r>
              <a:rPr lang="en-US" sz="3200" b="0" i="0" u="none" strike="noStrike" cap="none">
                <a:solidFill>
                  <a:schemeClr val="lt1"/>
                </a:solidFill>
                <a:effectLst>
                  <a:outerShdw blurRad="38100" dist="38100" dir="2700000" algn="tl">
                    <a:srgbClr val="000000"/>
                  </a:outerShdw>
                </a:effectLst>
                <a:latin typeface="Garamond"/>
                <a:ea typeface="Garamond"/>
                <a:cs typeface="Garamond"/>
                <a:sym typeface="Garamond"/>
              </a:rPr>
              <a:t>.</a:t>
            </a:r>
            <a:endParaRPr/>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8">
                                            <p:txEl>
                                              <p:pRg st="0" end="0"/>
                                            </p:txEl>
                                          </p:spTgt>
                                        </p:tgtEl>
                                        <p:attrNameLst>
                                          <p:attrName>style.visibility</p:attrName>
                                        </p:attrNameLst>
                                      </p:cBhvr>
                                      <p:to>
                                        <p:strVal val="visible"/>
                                      </p:to>
                                    </p:set>
                                    <p:animEffect transition="in" filter="fade">
                                      <p:cBhvr>
                                        <p:cTn id="7" dur="750"/>
                                        <p:tgtEl>
                                          <p:spTgt spid="148">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48">
                                            <p:txEl>
                                              <p:pRg st="1" end="1"/>
                                            </p:txEl>
                                          </p:spTgt>
                                        </p:tgtEl>
                                        <p:attrNameLst>
                                          <p:attrName>style.visibility</p:attrName>
                                        </p:attrNameLst>
                                      </p:cBhvr>
                                      <p:to>
                                        <p:strVal val="visible"/>
                                      </p:to>
                                    </p:set>
                                    <p:animEffect transition="in" filter="fade">
                                      <p:cBhvr>
                                        <p:cTn id="10" dur="750"/>
                                        <p:tgtEl>
                                          <p:spTgt spid="148">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48">
                                            <p:txEl>
                                              <p:pRg st="2" end="2"/>
                                            </p:txEl>
                                          </p:spTgt>
                                        </p:tgtEl>
                                        <p:attrNameLst>
                                          <p:attrName>style.visibility</p:attrName>
                                        </p:attrNameLst>
                                      </p:cBhvr>
                                      <p:to>
                                        <p:strVal val="visible"/>
                                      </p:to>
                                    </p:set>
                                    <p:animEffect transition="in" filter="fade">
                                      <p:cBhvr>
                                        <p:cTn id="13" dur="750"/>
                                        <p:tgtEl>
                                          <p:spTgt spid="14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544"/>
        <p:cNvGrpSpPr/>
        <p:nvPr/>
      </p:nvGrpSpPr>
      <p:grpSpPr>
        <a:xfrm>
          <a:off x="0" y="0"/>
          <a:ext cx="0" cy="0"/>
          <a:chOff x="0" y="0"/>
          <a:chExt cx="0" cy="0"/>
        </a:xfrm>
      </p:grpSpPr>
      <p:sp>
        <p:nvSpPr>
          <p:cNvPr id="545" name="Shape 545"/>
          <p:cNvSpPr txBox="1">
            <a:spLocks noGrp="1"/>
          </p:cNvSpPr>
          <p:nvPr>
            <p:ph type="body" idx="1"/>
          </p:nvPr>
        </p:nvSpPr>
        <p:spPr>
          <a:xfrm>
            <a:off x="304800" y="304800"/>
            <a:ext cx="8610600" cy="60960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50000"/>
              </a:lnSpc>
              <a:spcBef>
                <a:spcPts val="0"/>
              </a:spcBef>
              <a:spcAft>
                <a:spcPts val="0"/>
              </a:spcAft>
              <a:buClr>
                <a:schemeClr val="hlink"/>
              </a:buClr>
              <a:buSzPts val="1960"/>
              <a:buFont typeface="Noto Sans Symbols"/>
              <a:buChar char="❑"/>
            </a:pPr>
            <a:r>
              <a:rPr lang="en-US" sz="2800" b="1" i="0" u="none">
                <a:solidFill>
                  <a:schemeClr val="lt1"/>
                </a:solidFill>
                <a:effectLst>
                  <a:outerShdw blurRad="38100" dist="38100" dir="2700000" algn="tl">
                    <a:srgbClr val="000000"/>
                  </a:outerShdw>
                </a:effectLst>
                <a:latin typeface="Garamond"/>
                <a:ea typeface="Garamond"/>
                <a:cs typeface="Garamond"/>
                <a:sym typeface="Garamond"/>
              </a:rPr>
              <a:t>Whereas  only 1  % of hydrocortisone applied  in acetone penetrates during the course of 7 days, penetration of 17 OH progesterone reaches  15% and  testosterone reaches 20%. </a:t>
            </a:r>
            <a:endParaRPr/>
          </a:p>
          <a:p>
            <a:pPr marL="342900" marR="0" lvl="0" indent="-218440" algn="l" rtl="0">
              <a:lnSpc>
                <a:spcPct val="150000"/>
              </a:lnSpc>
              <a:spcBef>
                <a:spcPts val="560"/>
              </a:spcBef>
              <a:spcAft>
                <a:spcPts val="0"/>
              </a:spcAft>
              <a:buClr>
                <a:schemeClr val="hlink"/>
              </a:buClr>
              <a:buSzPts val="1960"/>
              <a:buFont typeface="Noto Sans Symbols"/>
              <a:buNone/>
            </a:pPr>
            <a:endParaRPr sz="2800" b="1" i="0" u="none">
              <a:solidFill>
                <a:schemeClr val="lt1"/>
              </a:solidFill>
              <a:effectLst>
                <a:outerShdw blurRad="38100" dist="38100" dir="2700000" algn="tl">
                  <a:srgbClr val="000000"/>
                </a:outerShdw>
              </a:effectLst>
              <a:latin typeface="Garamond"/>
              <a:ea typeface="Garamond"/>
              <a:cs typeface="Garamond"/>
              <a:sym typeface="Garamond"/>
            </a:endParaRPr>
          </a:p>
          <a:p>
            <a:pPr marL="342900" marR="0" lvl="0" indent="-342900" algn="l" rtl="0">
              <a:lnSpc>
                <a:spcPct val="150000"/>
              </a:lnSpc>
              <a:spcBef>
                <a:spcPts val="560"/>
              </a:spcBef>
              <a:spcAft>
                <a:spcPts val="0"/>
              </a:spcAft>
              <a:buClr>
                <a:schemeClr val="hlink"/>
              </a:buClr>
              <a:buSzPts val="1960"/>
              <a:buFont typeface="Noto Sans Symbols"/>
              <a:buChar char="❑"/>
            </a:pPr>
            <a:r>
              <a:rPr lang="en-US" sz="2800" b="1" i="0" u="none">
                <a:solidFill>
                  <a:schemeClr val="lt1"/>
                </a:solidFill>
                <a:effectLst>
                  <a:outerShdw blurRad="38100" dist="38100" dir="2700000" algn="tl">
                    <a:srgbClr val="000000"/>
                  </a:outerShdw>
                </a:effectLst>
                <a:latin typeface="Garamond"/>
                <a:ea typeface="Garamond"/>
                <a:cs typeface="Garamond"/>
                <a:sym typeface="Garamond"/>
              </a:rPr>
              <a:t>Other  organic compounds show variations in  their penetration,  ranging from 0.2% for hippuric acid, 6% for urea, 23% for acetyl salicylic acid  to as much as </a:t>
            </a:r>
            <a:r>
              <a:rPr lang="en-US" sz="2800" b="1" i="0" u="none">
                <a:solidFill>
                  <a:srgbClr val="FFFF00"/>
                </a:solidFill>
                <a:effectLst>
                  <a:outerShdw blurRad="38100" dist="38100" dir="2700000" algn="tl">
                    <a:srgbClr val="000000"/>
                  </a:outerShdw>
                </a:effectLst>
                <a:latin typeface="Garamond"/>
                <a:ea typeface="Garamond"/>
                <a:cs typeface="Garamond"/>
                <a:sym typeface="Garamond"/>
              </a:rPr>
              <a:t>47% for caffiene.</a:t>
            </a:r>
            <a:endParaRPr/>
          </a:p>
          <a:p>
            <a:pPr marL="342900" marR="0" lvl="0" indent="-342900" algn="l" rtl="0">
              <a:lnSpc>
                <a:spcPct val="150000"/>
              </a:lnSpc>
              <a:spcBef>
                <a:spcPts val="560"/>
              </a:spcBef>
              <a:spcAft>
                <a:spcPts val="0"/>
              </a:spcAft>
              <a:buClr>
                <a:schemeClr val="hlink"/>
              </a:buClr>
              <a:buSzPts val="1960"/>
              <a:buFont typeface="Noto Sans Symbols"/>
              <a:buNone/>
            </a:pPr>
            <a:endParaRPr sz="2800" b="1" i="0" u="none">
              <a:solidFill>
                <a:srgbClr val="FFFF00"/>
              </a:solidFill>
              <a:effectLst>
                <a:outerShdw blurRad="38100" dist="38100" dir="2700000" algn="tl">
                  <a:srgbClr val="000000"/>
                </a:outerShdw>
              </a:effectLst>
              <a:latin typeface="Garamond"/>
              <a:ea typeface="Garamond"/>
              <a:cs typeface="Garamond"/>
              <a:sym typeface="Garamond"/>
            </a:endParaRPr>
          </a:p>
          <a:p>
            <a:pPr marL="342900" marR="0" lvl="0" indent="-218440" algn="l" rtl="0">
              <a:spcBef>
                <a:spcPts val="560"/>
              </a:spcBef>
              <a:spcAft>
                <a:spcPts val="0"/>
              </a:spcAft>
              <a:buClr>
                <a:schemeClr val="hlink"/>
              </a:buClr>
              <a:buSzPts val="1960"/>
              <a:buFont typeface="Noto Sans Symbols"/>
              <a:buNone/>
            </a:pPr>
            <a:endParaRPr sz="2800" b="1" i="0" u="none">
              <a:solidFill>
                <a:srgbClr val="FFFF00"/>
              </a:solidFill>
              <a:effectLst>
                <a:outerShdw blurRad="38100" dist="38100" dir="2700000" algn="tl">
                  <a:srgbClr val="000000"/>
                </a:outerShdw>
              </a:effectLst>
              <a:latin typeface="Garamond"/>
              <a:ea typeface="Garamond"/>
              <a:cs typeface="Garamond"/>
              <a:sym typeface="Garamond"/>
            </a:endParaRPr>
          </a:p>
        </p:txBody>
      </p:sp>
      <p:sp>
        <p:nvSpPr>
          <p:cNvPr id="546" name="Shape 546"/>
          <p:cNvSpPr txBox="1"/>
          <p:nvPr/>
        </p:nvSpPr>
        <p:spPr>
          <a:xfrm>
            <a:off x="6553200" y="6248400"/>
            <a:ext cx="2133600" cy="4764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lt1"/>
              </a:buClr>
              <a:buSzPts val="1200"/>
              <a:buFont typeface="Arial"/>
              <a:buNone/>
            </a:pPr>
            <a:fld id="{00000000-1234-1234-1234-123412341234}" type="slidenum">
              <a:rPr lang="en-US" sz="1200" b="0" i="0" u="none">
                <a:solidFill>
                  <a:schemeClr val="lt1"/>
                </a:solidFill>
                <a:latin typeface="Arial"/>
                <a:ea typeface="Arial"/>
                <a:cs typeface="Arial"/>
                <a:sym typeface="Arial"/>
              </a:rPr>
              <a:t>60</a:t>
            </a:fld>
            <a:endParaRPr/>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45">
                                            <p:txEl>
                                              <p:pRg st="0" end="0"/>
                                            </p:txEl>
                                          </p:spTgt>
                                        </p:tgtEl>
                                        <p:attrNameLst>
                                          <p:attrName>style.visibility</p:attrName>
                                        </p:attrNameLst>
                                      </p:cBhvr>
                                      <p:to>
                                        <p:strVal val="visible"/>
                                      </p:to>
                                    </p:set>
                                    <p:animEffect transition="in" filter="fade">
                                      <p:cBhvr>
                                        <p:cTn id="7" dur="1000"/>
                                        <p:tgtEl>
                                          <p:spTgt spid="54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45">
                                            <p:txEl>
                                              <p:pRg st="1" end="1"/>
                                            </p:txEl>
                                          </p:spTgt>
                                        </p:tgtEl>
                                        <p:attrNameLst>
                                          <p:attrName>style.visibility</p:attrName>
                                        </p:attrNameLst>
                                      </p:cBhvr>
                                      <p:to>
                                        <p:strVal val="visible"/>
                                      </p:to>
                                    </p:set>
                                    <p:animEffect transition="in" filter="fade">
                                      <p:cBhvr>
                                        <p:cTn id="12" dur="1000"/>
                                        <p:tgtEl>
                                          <p:spTgt spid="54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45">
                                            <p:txEl>
                                              <p:pRg st="2" end="2"/>
                                            </p:txEl>
                                          </p:spTgt>
                                        </p:tgtEl>
                                        <p:attrNameLst>
                                          <p:attrName>style.visibility</p:attrName>
                                        </p:attrNameLst>
                                      </p:cBhvr>
                                      <p:to>
                                        <p:strVal val="visible"/>
                                      </p:to>
                                    </p:set>
                                    <p:animEffect transition="in" filter="fade">
                                      <p:cBhvr>
                                        <p:cTn id="17" dur="1000"/>
                                        <p:tgtEl>
                                          <p:spTgt spid="54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45">
                                            <p:txEl>
                                              <p:pRg st="3" end="3"/>
                                            </p:txEl>
                                          </p:spTgt>
                                        </p:tgtEl>
                                        <p:attrNameLst>
                                          <p:attrName>style.visibility</p:attrName>
                                        </p:attrNameLst>
                                      </p:cBhvr>
                                      <p:to>
                                        <p:strVal val="visible"/>
                                      </p:to>
                                    </p:set>
                                    <p:animEffect transition="in" filter="fade">
                                      <p:cBhvr>
                                        <p:cTn id="22" dur="1000"/>
                                        <p:tgtEl>
                                          <p:spTgt spid="54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45">
                                            <p:txEl>
                                              <p:pRg st="4" end="4"/>
                                            </p:txEl>
                                          </p:spTgt>
                                        </p:tgtEl>
                                        <p:attrNameLst>
                                          <p:attrName>style.visibility</p:attrName>
                                        </p:attrNameLst>
                                      </p:cBhvr>
                                      <p:to>
                                        <p:strVal val="visible"/>
                                      </p:to>
                                    </p:set>
                                    <p:animEffect transition="in" filter="fade">
                                      <p:cBhvr>
                                        <p:cTn id="27" dur="1000"/>
                                        <p:tgtEl>
                                          <p:spTgt spid="54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550"/>
        <p:cNvGrpSpPr/>
        <p:nvPr/>
      </p:nvGrpSpPr>
      <p:grpSpPr>
        <a:xfrm>
          <a:off x="0" y="0"/>
          <a:ext cx="0" cy="0"/>
          <a:chOff x="0" y="0"/>
          <a:chExt cx="0" cy="0"/>
        </a:xfrm>
      </p:grpSpPr>
      <p:sp>
        <p:nvSpPr>
          <p:cNvPr id="551" name="Shape 551"/>
          <p:cNvSpPr txBox="1">
            <a:spLocks noGrp="1"/>
          </p:cNvSpPr>
          <p:nvPr>
            <p:ph type="body" idx="1"/>
          </p:nvPr>
        </p:nvSpPr>
        <p:spPr>
          <a:xfrm>
            <a:off x="304800" y="304800"/>
            <a:ext cx="8229600" cy="60960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50000"/>
              </a:lnSpc>
              <a:spcBef>
                <a:spcPts val="0"/>
              </a:spcBef>
              <a:spcAft>
                <a:spcPts val="0"/>
              </a:spcAft>
              <a:buClr>
                <a:schemeClr val="hlink"/>
              </a:buClr>
              <a:buSzPts val="1960"/>
              <a:buFont typeface="Noto Sans Symbols"/>
              <a:buChar char="❑"/>
            </a:pPr>
            <a:r>
              <a:rPr lang="en-US" sz="2800" b="1" i="0" u="none">
                <a:solidFill>
                  <a:srgbClr val="FFFF00"/>
                </a:solidFill>
                <a:effectLst>
                  <a:outerShdw blurRad="38100" dist="38100" dir="2700000" algn="tl">
                    <a:srgbClr val="000000"/>
                  </a:outerShdw>
                </a:effectLst>
                <a:latin typeface="Garamond"/>
                <a:ea typeface="Garamond"/>
                <a:cs typeface="Garamond"/>
                <a:sym typeface="Garamond"/>
              </a:rPr>
              <a:t>However,  it should  be stressed  that penetration  through a diseased  skin is much higher  compared  with  intact skin, a weeping skin surface without the stratum corneum  must be expected  to have a relatively higher penetration  rate. </a:t>
            </a:r>
            <a:endParaRPr/>
          </a:p>
          <a:p>
            <a:pPr marL="342900" marR="0" lvl="0" indent="-218440" algn="l" rtl="0">
              <a:lnSpc>
                <a:spcPct val="150000"/>
              </a:lnSpc>
              <a:spcBef>
                <a:spcPts val="560"/>
              </a:spcBef>
              <a:spcAft>
                <a:spcPts val="0"/>
              </a:spcAft>
              <a:buClr>
                <a:schemeClr val="hlink"/>
              </a:buClr>
              <a:buSzPts val="1960"/>
              <a:buFont typeface="Noto Sans Symbols"/>
              <a:buNone/>
            </a:pPr>
            <a:endParaRPr sz="2800" b="1" i="0" u="none">
              <a:solidFill>
                <a:srgbClr val="FFFF00"/>
              </a:solidFill>
              <a:effectLst>
                <a:outerShdw blurRad="38100" dist="38100" dir="2700000" algn="tl">
                  <a:srgbClr val="000000"/>
                </a:outerShdw>
              </a:effectLst>
              <a:latin typeface="Garamond"/>
              <a:ea typeface="Garamond"/>
              <a:cs typeface="Garamond"/>
              <a:sym typeface="Garamond"/>
            </a:endParaRPr>
          </a:p>
          <a:p>
            <a:pPr marL="342900" marR="0" lvl="0" indent="-342900" algn="l" rtl="0">
              <a:lnSpc>
                <a:spcPct val="150000"/>
              </a:lnSpc>
              <a:spcBef>
                <a:spcPts val="560"/>
              </a:spcBef>
              <a:spcAft>
                <a:spcPts val="0"/>
              </a:spcAft>
              <a:buClr>
                <a:schemeClr val="hlink"/>
              </a:buClr>
              <a:buSzPts val="1960"/>
              <a:buFont typeface="Noto Sans Symbols"/>
              <a:buChar char="❑"/>
            </a:pPr>
            <a:r>
              <a:rPr lang="en-US" sz="2800" b="1" i="0" u="none">
                <a:solidFill>
                  <a:schemeClr val="lt1"/>
                </a:solidFill>
                <a:effectLst>
                  <a:outerShdw blurRad="38100" dist="38100" dir="2700000" algn="tl">
                    <a:srgbClr val="000000"/>
                  </a:outerShdw>
                </a:effectLst>
                <a:latin typeface="Garamond"/>
                <a:ea typeface="Garamond"/>
                <a:cs typeface="Garamond"/>
                <a:sym typeface="Garamond"/>
              </a:rPr>
              <a:t>On the other hand,  a flux of exudate from grossly inflamed skin  might remove  a proportion of the drug or hinder its absorption.</a:t>
            </a:r>
            <a:endParaRPr/>
          </a:p>
          <a:p>
            <a:pPr marL="342900" marR="0" lvl="0" indent="-218440" algn="l" rtl="0">
              <a:spcBef>
                <a:spcPts val="560"/>
              </a:spcBef>
              <a:spcAft>
                <a:spcPts val="0"/>
              </a:spcAft>
              <a:buClr>
                <a:schemeClr val="hlink"/>
              </a:buClr>
              <a:buSzPts val="1960"/>
              <a:buFont typeface="Noto Sans Symbols"/>
              <a:buNone/>
            </a:pPr>
            <a:endParaRPr sz="2800" b="1" i="0" u="none">
              <a:solidFill>
                <a:schemeClr val="lt1"/>
              </a:solidFill>
              <a:effectLst>
                <a:outerShdw blurRad="38100" dist="38100" dir="2700000" algn="tl">
                  <a:srgbClr val="000000"/>
                </a:outerShdw>
              </a:effectLst>
              <a:latin typeface="Garamond"/>
              <a:ea typeface="Garamond"/>
              <a:cs typeface="Garamond"/>
              <a:sym typeface="Garamond"/>
            </a:endParaRPr>
          </a:p>
        </p:txBody>
      </p:sp>
      <p:sp>
        <p:nvSpPr>
          <p:cNvPr id="552" name="Shape 552"/>
          <p:cNvSpPr txBox="1"/>
          <p:nvPr/>
        </p:nvSpPr>
        <p:spPr>
          <a:xfrm>
            <a:off x="6553200" y="6248400"/>
            <a:ext cx="2133600" cy="4764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lt1"/>
              </a:buClr>
              <a:buSzPts val="1200"/>
              <a:buFont typeface="Arial"/>
              <a:buNone/>
            </a:pPr>
            <a:fld id="{00000000-1234-1234-1234-123412341234}" type="slidenum">
              <a:rPr lang="en-US" sz="1200" b="0" i="0" u="none">
                <a:solidFill>
                  <a:schemeClr val="lt1"/>
                </a:solidFill>
                <a:latin typeface="Arial"/>
                <a:ea typeface="Arial"/>
                <a:cs typeface="Arial"/>
                <a:sym typeface="Arial"/>
              </a:rPr>
              <a:t>61</a:t>
            </a:fld>
            <a:endParaRPr/>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51">
                                            <p:txEl>
                                              <p:pRg st="0" end="0"/>
                                            </p:txEl>
                                          </p:spTgt>
                                        </p:tgtEl>
                                        <p:attrNameLst>
                                          <p:attrName>style.visibility</p:attrName>
                                        </p:attrNameLst>
                                      </p:cBhvr>
                                      <p:to>
                                        <p:strVal val="visible"/>
                                      </p:to>
                                    </p:set>
                                    <p:animEffect transition="in" filter="fade">
                                      <p:cBhvr>
                                        <p:cTn id="7" dur="500"/>
                                        <p:tgtEl>
                                          <p:spTgt spid="5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51">
                                            <p:txEl>
                                              <p:pRg st="1" end="1"/>
                                            </p:txEl>
                                          </p:spTgt>
                                        </p:tgtEl>
                                        <p:attrNameLst>
                                          <p:attrName>style.visibility</p:attrName>
                                        </p:attrNameLst>
                                      </p:cBhvr>
                                      <p:to>
                                        <p:strVal val="visible"/>
                                      </p:to>
                                    </p:set>
                                    <p:animEffect transition="in" filter="fade">
                                      <p:cBhvr>
                                        <p:cTn id="12" dur="500"/>
                                        <p:tgtEl>
                                          <p:spTgt spid="55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51">
                                            <p:txEl>
                                              <p:pRg st="2" end="2"/>
                                            </p:txEl>
                                          </p:spTgt>
                                        </p:tgtEl>
                                        <p:attrNameLst>
                                          <p:attrName>style.visibility</p:attrName>
                                        </p:attrNameLst>
                                      </p:cBhvr>
                                      <p:to>
                                        <p:strVal val="visible"/>
                                      </p:to>
                                    </p:set>
                                    <p:animEffect transition="in" filter="fade">
                                      <p:cBhvr>
                                        <p:cTn id="17" dur="500"/>
                                        <p:tgtEl>
                                          <p:spTgt spid="55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51">
                                            <p:txEl>
                                              <p:pRg st="3" end="3"/>
                                            </p:txEl>
                                          </p:spTgt>
                                        </p:tgtEl>
                                        <p:attrNameLst>
                                          <p:attrName>style.visibility</p:attrName>
                                        </p:attrNameLst>
                                      </p:cBhvr>
                                      <p:to>
                                        <p:strVal val="visible"/>
                                      </p:to>
                                    </p:set>
                                    <p:animEffect transition="in" filter="fade">
                                      <p:cBhvr>
                                        <p:cTn id="22" dur="500"/>
                                        <p:tgtEl>
                                          <p:spTgt spid="55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557"/>
        <p:cNvGrpSpPr/>
        <p:nvPr/>
      </p:nvGrpSpPr>
      <p:grpSpPr>
        <a:xfrm>
          <a:off x="0" y="0"/>
          <a:ext cx="0" cy="0"/>
          <a:chOff x="0" y="0"/>
          <a:chExt cx="0" cy="0"/>
        </a:xfrm>
      </p:grpSpPr>
      <p:sp>
        <p:nvSpPr>
          <p:cNvPr id="558" name="Shape 558"/>
          <p:cNvSpPr txBox="1">
            <a:spLocks noGrp="1"/>
          </p:cNvSpPr>
          <p:nvPr>
            <p:ph type="body" idx="1"/>
          </p:nvPr>
        </p:nvSpPr>
        <p:spPr>
          <a:xfrm>
            <a:off x="228600" y="152400"/>
            <a:ext cx="8382000" cy="65388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50000"/>
              </a:lnSpc>
              <a:spcBef>
                <a:spcPts val="0"/>
              </a:spcBef>
              <a:spcAft>
                <a:spcPts val="0"/>
              </a:spcAft>
              <a:buClr>
                <a:schemeClr val="hlink"/>
              </a:buClr>
              <a:buSzPts val="2240"/>
              <a:buFont typeface="Noto Sans Symbols"/>
              <a:buChar char="❑"/>
            </a:pPr>
            <a:r>
              <a:rPr lang="en-US" sz="3200" b="1" i="0" u="none">
                <a:solidFill>
                  <a:schemeClr val="lt1"/>
                </a:solidFill>
                <a:effectLst>
                  <a:outerShdw blurRad="38100" dist="38100" dir="2700000" algn="tl">
                    <a:srgbClr val="000000"/>
                  </a:outerShdw>
                </a:effectLst>
                <a:latin typeface="Garamond"/>
                <a:ea typeface="Garamond"/>
                <a:cs typeface="Garamond"/>
                <a:sym typeface="Garamond"/>
              </a:rPr>
              <a:t> Background   </a:t>
            </a:r>
            <a:endParaRPr/>
          </a:p>
          <a:p>
            <a:pPr marL="342900" marR="0" lvl="0" indent="-342900" algn="l" rtl="0">
              <a:lnSpc>
                <a:spcPct val="150000"/>
              </a:lnSpc>
              <a:spcBef>
                <a:spcPts val="640"/>
              </a:spcBef>
              <a:spcAft>
                <a:spcPts val="0"/>
              </a:spcAft>
              <a:buClr>
                <a:schemeClr val="hlink"/>
              </a:buClr>
              <a:buSzPts val="2240"/>
              <a:buFont typeface="Noto Sans Symbols"/>
              <a:buChar char="■"/>
            </a:pPr>
            <a:r>
              <a:rPr lang="en-US" sz="3200" b="1" i="0" u="none">
                <a:solidFill>
                  <a:schemeClr val="lt1"/>
                </a:solidFill>
                <a:effectLst>
                  <a:outerShdw blurRad="38100" dist="38100" dir="2700000" algn="tl">
                    <a:srgbClr val="000000"/>
                  </a:outerShdw>
                </a:effectLst>
                <a:latin typeface="Garamond"/>
                <a:ea typeface="Garamond"/>
                <a:cs typeface="Garamond"/>
                <a:sym typeface="Garamond"/>
              </a:rPr>
              <a:t>Topical  Vs.  Systemic Therapy</a:t>
            </a:r>
            <a:endParaRPr/>
          </a:p>
          <a:p>
            <a:pPr marL="342900" marR="0" lvl="0" indent="-342900" algn="l" rtl="0">
              <a:lnSpc>
                <a:spcPct val="150000"/>
              </a:lnSpc>
              <a:spcBef>
                <a:spcPts val="640"/>
              </a:spcBef>
              <a:spcAft>
                <a:spcPts val="0"/>
              </a:spcAft>
              <a:buClr>
                <a:schemeClr val="hlink"/>
              </a:buClr>
              <a:buSzPts val="2240"/>
              <a:buFont typeface="Noto Sans Symbols"/>
              <a:buChar char="■"/>
            </a:pPr>
            <a:r>
              <a:rPr lang="en-US" sz="3200" b="1" i="0" u="none">
                <a:solidFill>
                  <a:schemeClr val="lt1"/>
                </a:solidFill>
                <a:effectLst>
                  <a:outerShdw blurRad="38100" dist="38100" dir="2700000" algn="tl">
                    <a:srgbClr val="000000"/>
                  </a:outerShdw>
                </a:effectLst>
                <a:latin typeface="Garamond"/>
                <a:ea typeface="Garamond"/>
                <a:cs typeface="Garamond"/>
                <a:sym typeface="Garamond"/>
              </a:rPr>
              <a:t>Response  to Topical Drugs</a:t>
            </a:r>
            <a:endParaRPr/>
          </a:p>
          <a:p>
            <a:pPr marL="342900" marR="0" lvl="0" indent="-342900" algn="l" rtl="0">
              <a:lnSpc>
                <a:spcPct val="150000"/>
              </a:lnSpc>
              <a:spcBef>
                <a:spcPts val="640"/>
              </a:spcBef>
              <a:spcAft>
                <a:spcPts val="0"/>
              </a:spcAft>
              <a:buClr>
                <a:schemeClr val="hlink"/>
              </a:buClr>
              <a:buSzPts val="2240"/>
              <a:buFont typeface="Noto Sans Symbols"/>
              <a:buChar char="■"/>
            </a:pPr>
            <a:r>
              <a:rPr lang="en-US" sz="3200" b="1" i="0" u="none">
                <a:solidFill>
                  <a:schemeClr val="lt1"/>
                </a:solidFill>
                <a:effectLst>
                  <a:outerShdw blurRad="38100" dist="38100" dir="2700000" algn="tl">
                    <a:srgbClr val="000000"/>
                  </a:outerShdw>
                </a:effectLst>
                <a:latin typeface="Garamond"/>
                <a:ea typeface="Garamond"/>
                <a:cs typeface="Garamond"/>
                <a:sym typeface="Garamond"/>
              </a:rPr>
              <a:t>Prescriptions Vs. Proprietary</a:t>
            </a:r>
            <a:endParaRPr/>
          </a:p>
          <a:p>
            <a:pPr marL="342900" marR="0" lvl="0" indent="-342900" algn="l" rtl="0">
              <a:lnSpc>
                <a:spcPct val="150000"/>
              </a:lnSpc>
              <a:spcBef>
                <a:spcPts val="640"/>
              </a:spcBef>
              <a:spcAft>
                <a:spcPts val="0"/>
              </a:spcAft>
              <a:buClr>
                <a:schemeClr val="hlink"/>
              </a:buClr>
              <a:buSzPts val="2240"/>
              <a:buFont typeface="Noto Sans Symbols"/>
              <a:buChar char="■"/>
            </a:pPr>
            <a:r>
              <a:rPr lang="en-US" sz="3200" b="1" i="0" u="none">
                <a:solidFill>
                  <a:schemeClr val="lt1"/>
                </a:solidFill>
                <a:effectLst>
                  <a:outerShdw blurRad="38100" dist="38100" dir="2700000" algn="tl">
                    <a:srgbClr val="000000"/>
                  </a:outerShdw>
                </a:effectLst>
                <a:latin typeface="Garamond"/>
                <a:ea typeface="Garamond"/>
                <a:cs typeface="Garamond"/>
                <a:sym typeface="Garamond"/>
              </a:rPr>
              <a:t>Choice of the Type of Application  in  Relation  to Skin Condition</a:t>
            </a:r>
            <a:endParaRPr/>
          </a:p>
          <a:p>
            <a:pPr marL="342900" marR="0" lvl="0" indent="-342900" algn="l" rtl="0">
              <a:lnSpc>
                <a:spcPct val="150000"/>
              </a:lnSpc>
              <a:spcBef>
                <a:spcPts val="640"/>
              </a:spcBef>
              <a:spcAft>
                <a:spcPts val="0"/>
              </a:spcAft>
              <a:buClr>
                <a:schemeClr val="hlink"/>
              </a:buClr>
              <a:buSzPts val="2240"/>
              <a:buFont typeface="Noto Sans Symbols"/>
              <a:buChar char="■"/>
            </a:pPr>
            <a:r>
              <a:rPr lang="en-US" sz="3200" b="1" i="0" u="none">
                <a:solidFill>
                  <a:schemeClr val="lt1"/>
                </a:solidFill>
                <a:effectLst>
                  <a:outerShdw blurRad="38100" dist="38100" dir="2700000" algn="tl">
                    <a:srgbClr val="000000"/>
                  </a:outerShdw>
                </a:effectLst>
                <a:latin typeface="Garamond"/>
                <a:ea typeface="Garamond"/>
                <a:cs typeface="Garamond"/>
                <a:sym typeface="Garamond"/>
              </a:rPr>
              <a:t> Dosage  of Topical  Therapy</a:t>
            </a:r>
            <a:endParaRPr sz="3200" b="0" i="0" u="none">
              <a:solidFill>
                <a:schemeClr val="lt1"/>
              </a:solidFill>
              <a:effectLst>
                <a:outerShdw blurRad="38100" dist="38100" dir="2700000" algn="tl">
                  <a:srgbClr val="000000"/>
                </a:outerShdw>
              </a:effectLst>
              <a:latin typeface="Garamond"/>
              <a:ea typeface="Garamond"/>
              <a:cs typeface="Garamond"/>
              <a:sym typeface="Garamond"/>
            </a:endParaRPr>
          </a:p>
          <a:p>
            <a:pPr marL="342900" marR="0" lvl="0" indent="-342900" algn="l" rtl="0">
              <a:lnSpc>
                <a:spcPct val="150000"/>
              </a:lnSpc>
              <a:spcBef>
                <a:spcPts val="640"/>
              </a:spcBef>
              <a:spcAft>
                <a:spcPts val="0"/>
              </a:spcAft>
              <a:buClr>
                <a:schemeClr val="hlink"/>
              </a:buClr>
              <a:buSzPts val="2240"/>
              <a:buFont typeface="Noto Sans Symbols"/>
              <a:buChar char="■"/>
            </a:pPr>
            <a:r>
              <a:rPr lang="en-US" sz="3200" b="1" i="0" u="none">
                <a:solidFill>
                  <a:srgbClr val="FFFF00"/>
                </a:solidFill>
                <a:effectLst>
                  <a:outerShdw blurRad="38100" dist="38100" dir="2700000" algn="tl">
                    <a:srgbClr val="000000"/>
                  </a:outerShdw>
                </a:effectLst>
                <a:latin typeface="Garamond"/>
                <a:ea typeface="Garamond"/>
                <a:cs typeface="Garamond"/>
                <a:sym typeface="Garamond"/>
              </a:rPr>
              <a:t>Adverse reactions to  topical   drugs</a:t>
            </a:r>
            <a:endParaRPr/>
          </a:p>
        </p:txBody>
      </p:sp>
      <p:sp>
        <p:nvSpPr>
          <p:cNvPr id="559" name="Shape 559"/>
          <p:cNvSpPr txBox="1"/>
          <p:nvPr/>
        </p:nvSpPr>
        <p:spPr>
          <a:xfrm>
            <a:off x="6553200" y="6248400"/>
            <a:ext cx="2133600" cy="4764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FFFFFF"/>
              </a:buClr>
              <a:buSzPts val="1200"/>
              <a:buFont typeface="Arial"/>
              <a:buNone/>
            </a:pPr>
            <a:fld id="{00000000-1234-1234-1234-123412341234}" type="slidenum">
              <a:rPr lang="en-US" sz="1200" b="0" i="0" u="none">
                <a:solidFill>
                  <a:srgbClr val="FFFFFF"/>
                </a:solidFill>
                <a:latin typeface="Arial"/>
                <a:ea typeface="Arial"/>
                <a:cs typeface="Arial"/>
                <a:sym typeface="Arial"/>
              </a:rPr>
              <a:t>62</a:t>
            </a:fld>
            <a:endParaRPr/>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558"/>
                                        </p:tgtEl>
                                        <p:attrNameLst>
                                          <p:attrName>style.visibility</p:attrName>
                                        </p:attrNameLst>
                                      </p:cBhvr>
                                      <p:to>
                                        <p:strVal val="visible"/>
                                      </p:to>
                                    </p:set>
                                    <p:anim calcmode="lin" valueType="num">
                                      <p:cBhvr additive="base">
                                        <p:cTn id="7" dur="500"/>
                                        <p:tgtEl>
                                          <p:spTgt spid="558"/>
                                        </p:tgtEl>
                                        <p:attrNameLst>
                                          <p:attrName>ppt_w</p:attrName>
                                        </p:attrNameLst>
                                      </p:cBhvr>
                                      <p:tavLst>
                                        <p:tav tm="0">
                                          <p:val>
                                            <p:strVal val="0"/>
                                          </p:val>
                                        </p:tav>
                                        <p:tav tm="100000">
                                          <p:val>
                                            <p:strVal val="#ppt_w"/>
                                          </p:val>
                                        </p:tav>
                                      </p:tavLst>
                                    </p:anim>
                                    <p:anim calcmode="lin" valueType="num">
                                      <p:cBhvr additive="base">
                                        <p:cTn id="8" dur="500"/>
                                        <p:tgtEl>
                                          <p:spTgt spid="558"/>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563"/>
        <p:cNvGrpSpPr/>
        <p:nvPr/>
      </p:nvGrpSpPr>
      <p:grpSpPr>
        <a:xfrm>
          <a:off x="0" y="0"/>
          <a:ext cx="0" cy="0"/>
          <a:chOff x="0" y="0"/>
          <a:chExt cx="0" cy="0"/>
        </a:xfrm>
      </p:grpSpPr>
      <p:sp>
        <p:nvSpPr>
          <p:cNvPr id="564" name="Shape 564"/>
          <p:cNvSpPr txBox="1">
            <a:spLocks noGrp="1"/>
          </p:cNvSpPr>
          <p:nvPr>
            <p:ph type="title"/>
          </p:nvPr>
        </p:nvSpPr>
        <p:spPr>
          <a:xfrm>
            <a:off x="457200" y="1065212"/>
            <a:ext cx="8382000" cy="55626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1"/>
              </a:buClr>
              <a:buSzPts val="3200"/>
              <a:buFont typeface="Garamond"/>
              <a:buNone/>
            </a:pPr>
            <a:r>
              <a:rPr lang="en-US" sz="3200" b="1" i="0" u="none">
                <a:solidFill>
                  <a:schemeClr val="lt1"/>
                </a:solidFill>
                <a:latin typeface="Garamond"/>
                <a:ea typeface="Garamond"/>
                <a:cs typeface="Garamond"/>
                <a:sym typeface="Garamond"/>
              </a:rPr>
              <a:t>before a drug is released for its first clinical trail it will have run a long chain of tests for dermal and systemic toxicity.</a:t>
            </a:r>
            <a:br>
              <a:rPr lang="en-US" sz="3200" b="1" i="0" u="none">
                <a:solidFill>
                  <a:schemeClr val="lt1"/>
                </a:solidFill>
                <a:latin typeface="Garamond"/>
                <a:ea typeface="Garamond"/>
                <a:cs typeface="Garamond"/>
                <a:sym typeface="Garamond"/>
              </a:rPr>
            </a:br>
            <a:r>
              <a:rPr lang="en-US" sz="3200" b="1" i="0" u="none">
                <a:solidFill>
                  <a:schemeClr val="lt1"/>
                </a:solidFill>
                <a:latin typeface="Garamond"/>
                <a:ea typeface="Garamond"/>
                <a:cs typeface="Garamond"/>
                <a:sym typeface="Garamond"/>
              </a:rPr>
              <a:t/>
            </a:r>
            <a:br>
              <a:rPr lang="en-US" sz="3200" b="1" i="0" u="none">
                <a:solidFill>
                  <a:schemeClr val="lt1"/>
                </a:solidFill>
                <a:latin typeface="Garamond"/>
                <a:ea typeface="Garamond"/>
                <a:cs typeface="Garamond"/>
                <a:sym typeface="Garamond"/>
              </a:rPr>
            </a:br>
            <a:r>
              <a:rPr lang="en-US" sz="3200" b="1" i="0" u="none">
                <a:solidFill>
                  <a:schemeClr val="lt1"/>
                </a:solidFill>
                <a:latin typeface="Garamond"/>
                <a:ea typeface="Garamond"/>
                <a:cs typeface="Garamond"/>
                <a:sym typeface="Garamond"/>
              </a:rPr>
              <a:t>The most important adverse reaction of skin to topical medication include:</a:t>
            </a:r>
            <a:r>
              <a:rPr lang="en-US" sz="4400" b="1" i="0" u="none">
                <a:solidFill>
                  <a:schemeClr val="lt1"/>
                </a:solidFill>
                <a:latin typeface="Garamond"/>
                <a:ea typeface="Garamond"/>
                <a:cs typeface="Garamond"/>
                <a:sym typeface="Garamond"/>
              </a:rPr>
              <a:t/>
            </a:r>
            <a:br>
              <a:rPr lang="en-US" sz="4400" b="1" i="0" u="none">
                <a:solidFill>
                  <a:schemeClr val="lt1"/>
                </a:solidFill>
                <a:latin typeface="Garamond"/>
                <a:ea typeface="Garamond"/>
                <a:cs typeface="Garamond"/>
                <a:sym typeface="Garamond"/>
              </a:rPr>
            </a:br>
            <a:r>
              <a:rPr lang="en-US" sz="2800" b="1" i="0" u="none">
                <a:solidFill>
                  <a:schemeClr val="lt1"/>
                </a:solidFill>
                <a:latin typeface="Garamond"/>
                <a:ea typeface="Garamond"/>
                <a:cs typeface="Garamond"/>
                <a:sym typeface="Garamond"/>
              </a:rPr>
              <a:t>1-  Non-immunologic severe damage to the skin (blistering, necrosis).</a:t>
            </a:r>
            <a:br>
              <a:rPr lang="en-US" sz="2800" b="1" i="0" u="none">
                <a:solidFill>
                  <a:schemeClr val="lt1"/>
                </a:solidFill>
                <a:latin typeface="Garamond"/>
                <a:ea typeface="Garamond"/>
                <a:cs typeface="Garamond"/>
                <a:sym typeface="Garamond"/>
              </a:rPr>
            </a:br>
            <a:r>
              <a:rPr lang="en-US" sz="2800" b="1" i="0" u="none">
                <a:solidFill>
                  <a:schemeClr val="lt1"/>
                </a:solidFill>
                <a:latin typeface="Garamond"/>
                <a:ea typeface="Garamond"/>
                <a:cs typeface="Garamond"/>
                <a:sym typeface="Garamond"/>
              </a:rPr>
              <a:t>2- Acute and chronic inflammation and irritation.</a:t>
            </a:r>
            <a:br>
              <a:rPr lang="en-US" sz="2800" b="1" i="0" u="none">
                <a:solidFill>
                  <a:schemeClr val="lt1"/>
                </a:solidFill>
                <a:latin typeface="Garamond"/>
                <a:ea typeface="Garamond"/>
                <a:cs typeface="Garamond"/>
                <a:sym typeface="Garamond"/>
              </a:rPr>
            </a:br>
            <a:r>
              <a:rPr lang="en-US" sz="2800" b="1" i="0" u="none">
                <a:solidFill>
                  <a:schemeClr val="lt1"/>
                </a:solidFill>
                <a:latin typeface="Garamond"/>
                <a:ea typeface="Garamond"/>
                <a:cs typeface="Garamond"/>
                <a:sym typeface="Garamond"/>
              </a:rPr>
              <a:t>3- Immunological reactions (sensitization reactions, allergic reactions).</a:t>
            </a:r>
            <a:endParaRPr/>
          </a:p>
        </p:txBody>
      </p:sp>
      <p:sp>
        <p:nvSpPr>
          <p:cNvPr id="565" name="Shape 565"/>
          <p:cNvSpPr txBox="1"/>
          <p:nvPr/>
        </p:nvSpPr>
        <p:spPr>
          <a:xfrm>
            <a:off x="6553200" y="6248400"/>
            <a:ext cx="2133600" cy="4764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lt1"/>
              </a:buClr>
              <a:buSzPts val="1200"/>
              <a:buFont typeface="Arial"/>
              <a:buNone/>
            </a:pPr>
            <a:fld id="{00000000-1234-1234-1234-123412341234}" type="slidenum">
              <a:rPr lang="en-US" sz="1200" b="0" i="0" u="none">
                <a:solidFill>
                  <a:schemeClr val="lt1"/>
                </a:solidFill>
                <a:latin typeface="Arial"/>
                <a:ea typeface="Arial"/>
                <a:cs typeface="Arial"/>
                <a:sym typeface="Arial"/>
              </a:rPr>
              <a:t>63</a:t>
            </a:fld>
            <a:endParaRPr/>
          </a:p>
        </p:txBody>
      </p:sp>
      <p:sp>
        <p:nvSpPr>
          <p:cNvPr id="566" name="Shape 566"/>
          <p:cNvSpPr txBox="1"/>
          <p:nvPr/>
        </p:nvSpPr>
        <p:spPr>
          <a:xfrm>
            <a:off x="1309687" y="381000"/>
            <a:ext cx="6386400" cy="584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00"/>
              </a:buClr>
              <a:buSzPts val="3200"/>
              <a:buFont typeface="Garamond"/>
              <a:buNone/>
            </a:pPr>
            <a:r>
              <a:rPr lang="en-US" sz="3200" b="1" i="0" u="none">
                <a:solidFill>
                  <a:srgbClr val="FFFF00"/>
                </a:solidFill>
                <a:latin typeface="Garamond"/>
                <a:ea typeface="Garamond"/>
                <a:cs typeface="Garamond"/>
                <a:sym typeface="Garamond"/>
              </a:rPr>
              <a:t>Adverse reactions to  topical   drugs</a:t>
            </a:r>
            <a:endParaRPr/>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64"/>
                                        </p:tgtEl>
                                        <p:attrNameLst>
                                          <p:attrName>style.visibility</p:attrName>
                                        </p:attrNameLst>
                                      </p:cBhvr>
                                      <p:to>
                                        <p:strVal val="visible"/>
                                      </p:to>
                                    </p:set>
                                    <p:animEffect transition="in" filter="fade">
                                      <p:cBhvr>
                                        <p:cTn id="7" dur="500"/>
                                        <p:tgtEl>
                                          <p:spTgt spid="5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571"/>
        <p:cNvGrpSpPr/>
        <p:nvPr/>
      </p:nvGrpSpPr>
      <p:grpSpPr>
        <a:xfrm>
          <a:off x="0" y="0"/>
          <a:ext cx="0" cy="0"/>
          <a:chOff x="0" y="0"/>
          <a:chExt cx="0" cy="0"/>
        </a:xfrm>
      </p:grpSpPr>
      <p:sp>
        <p:nvSpPr>
          <p:cNvPr id="572" name="Shape 572"/>
          <p:cNvSpPr txBox="1"/>
          <p:nvPr/>
        </p:nvSpPr>
        <p:spPr>
          <a:xfrm>
            <a:off x="6553200" y="6248400"/>
            <a:ext cx="2133600" cy="4764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lt1"/>
              </a:buClr>
              <a:buSzPts val="1200"/>
              <a:buFont typeface="Arial"/>
              <a:buNone/>
            </a:pPr>
            <a:fld id="{00000000-1234-1234-1234-123412341234}" type="slidenum">
              <a:rPr lang="en-US" sz="1200" b="0" i="0" u="none">
                <a:solidFill>
                  <a:schemeClr val="lt1"/>
                </a:solidFill>
                <a:latin typeface="Arial"/>
                <a:ea typeface="Arial"/>
                <a:cs typeface="Arial"/>
                <a:sym typeface="Arial"/>
              </a:rPr>
              <a:t>64</a:t>
            </a:fld>
            <a:endParaRPr/>
          </a:p>
        </p:txBody>
      </p:sp>
      <p:sp>
        <p:nvSpPr>
          <p:cNvPr id="573" name="Shape 573"/>
          <p:cNvSpPr txBox="1"/>
          <p:nvPr/>
        </p:nvSpPr>
        <p:spPr>
          <a:xfrm>
            <a:off x="152400" y="1022350"/>
            <a:ext cx="8686800" cy="4616400"/>
          </a:xfrm>
          <a:prstGeom prst="rect">
            <a:avLst/>
          </a:prstGeom>
          <a:noFill/>
          <a:ln>
            <a:noFill/>
          </a:ln>
        </p:spPr>
        <p:txBody>
          <a:bodyPr spcFirstLastPara="1" wrap="square" lIns="91425" tIns="45700" rIns="91425" bIns="45700" anchor="t" anchorCtr="0">
            <a:spAutoFit/>
          </a:bodyPr>
          <a:lstStyle/>
          <a:p>
            <a:pPr marL="457200" marR="0" lvl="0" indent="-457200" algn="l" rtl="0">
              <a:lnSpc>
                <a:spcPct val="150000"/>
              </a:lnSpc>
              <a:spcBef>
                <a:spcPts val="0"/>
              </a:spcBef>
              <a:spcAft>
                <a:spcPts val="0"/>
              </a:spcAft>
              <a:buClr>
                <a:srgbClr val="FFFF00"/>
              </a:buClr>
              <a:buSzPts val="2800"/>
              <a:buFont typeface="Garamond"/>
              <a:buAutoNum type="arabicPeriod" startAt="4"/>
            </a:pPr>
            <a:r>
              <a:rPr lang="en-US" sz="2800" b="1" i="0" u="none">
                <a:solidFill>
                  <a:srgbClr val="FFFF00"/>
                </a:solidFill>
                <a:latin typeface="Garamond"/>
                <a:ea typeface="Garamond"/>
                <a:cs typeface="Garamond"/>
                <a:sym typeface="Garamond"/>
              </a:rPr>
              <a:t>Phototoxicity </a:t>
            </a:r>
            <a:r>
              <a:rPr lang="en-US" sz="2800" b="1" i="0" u="none">
                <a:solidFill>
                  <a:schemeClr val="lt1"/>
                </a:solidFill>
                <a:latin typeface="Garamond"/>
                <a:ea typeface="Garamond"/>
                <a:cs typeface="Garamond"/>
                <a:sym typeface="Garamond"/>
              </a:rPr>
              <a:t>(light or ultraviolet rays activates a substance toxic product).</a:t>
            </a:r>
            <a:endParaRPr/>
          </a:p>
          <a:p>
            <a:pPr marL="457200" marR="0" lvl="0" indent="-457200" algn="l" rtl="0">
              <a:lnSpc>
                <a:spcPct val="150000"/>
              </a:lnSpc>
              <a:spcBef>
                <a:spcPts val="0"/>
              </a:spcBef>
              <a:spcAft>
                <a:spcPts val="0"/>
              </a:spcAft>
              <a:buClr>
                <a:schemeClr val="lt1"/>
              </a:buClr>
              <a:buSzPts val="2800"/>
              <a:buFont typeface="Garamond"/>
              <a:buNone/>
            </a:pPr>
            <a:endParaRPr sz="2800" b="1" i="0" u="none">
              <a:solidFill>
                <a:schemeClr val="lt1"/>
              </a:solidFill>
              <a:latin typeface="Garamond"/>
              <a:ea typeface="Garamond"/>
              <a:cs typeface="Garamond"/>
              <a:sym typeface="Garamond"/>
            </a:endParaRPr>
          </a:p>
          <a:p>
            <a:pPr marL="457200" marR="0" lvl="0" indent="-457200" algn="l" rtl="0">
              <a:lnSpc>
                <a:spcPct val="150000"/>
              </a:lnSpc>
              <a:spcBef>
                <a:spcPts val="0"/>
              </a:spcBef>
              <a:spcAft>
                <a:spcPts val="0"/>
              </a:spcAft>
              <a:buClr>
                <a:srgbClr val="FFFF00"/>
              </a:buClr>
              <a:buSzPts val="2800"/>
              <a:buFont typeface="Garamond"/>
              <a:buNone/>
            </a:pPr>
            <a:r>
              <a:rPr lang="en-US" sz="2800" b="1" i="0" u="none">
                <a:solidFill>
                  <a:srgbClr val="FFFF00"/>
                </a:solidFill>
                <a:latin typeface="Garamond"/>
                <a:ea typeface="Garamond"/>
                <a:cs typeface="Garamond"/>
                <a:sym typeface="Garamond"/>
              </a:rPr>
              <a:t>5</a:t>
            </a:r>
            <a:r>
              <a:rPr lang="en-US" sz="2800" b="1" i="0" u="none">
                <a:solidFill>
                  <a:schemeClr val="lt1"/>
                </a:solidFill>
                <a:latin typeface="Garamond"/>
                <a:ea typeface="Garamond"/>
                <a:cs typeface="Garamond"/>
                <a:sym typeface="Garamond"/>
              </a:rPr>
              <a:t>.  </a:t>
            </a:r>
            <a:r>
              <a:rPr lang="en-US" sz="2800" b="1" i="0" u="none">
                <a:solidFill>
                  <a:srgbClr val="FFFF00"/>
                </a:solidFill>
                <a:latin typeface="Garamond"/>
                <a:ea typeface="Garamond"/>
                <a:cs typeface="Garamond"/>
                <a:sym typeface="Garamond"/>
              </a:rPr>
              <a:t>Photosensitization  reactions </a:t>
            </a:r>
            <a:r>
              <a:rPr lang="en-US" sz="2800" b="1" i="0" u="none">
                <a:solidFill>
                  <a:schemeClr val="lt1"/>
                </a:solidFill>
                <a:latin typeface="Garamond"/>
                <a:ea typeface="Garamond"/>
                <a:cs typeface="Garamond"/>
                <a:sym typeface="Garamond"/>
              </a:rPr>
              <a:t>(light or ultraviolet rays renders  a substance immunologically active evoking Ag-Ab reaction  usually  of delayed  type IV, or rarely immediate type I  or type III reactions.</a:t>
            </a:r>
            <a:endParaRPr/>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73">
                                            <p:txEl>
                                              <p:pRg st="0" end="0"/>
                                            </p:txEl>
                                          </p:spTgt>
                                        </p:tgtEl>
                                        <p:attrNameLst>
                                          <p:attrName>style.visibility</p:attrName>
                                        </p:attrNameLst>
                                      </p:cBhvr>
                                      <p:to>
                                        <p:strVal val="visible"/>
                                      </p:to>
                                    </p:set>
                                    <p:animEffect transition="in" filter="fade">
                                      <p:cBhvr>
                                        <p:cTn id="7" dur="500"/>
                                        <p:tgtEl>
                                          <p:spTgt spid="57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73">
                                            <p:txEl>
                                              <p:pRg st="1" end="1"/>
                                            </p:txEl>
                                          </p:spTgt>
                                        </p:tgtEl>
                                        <p:attrNameLst>
                                          <p:attrName>style.visibility</p:attrName>
                                        </p:attrNameLst>
                                      </p:cBhvr>
                                      <p:to>
                                        <p:strVal val="visible"/>
                                      </p:to>
                                    </p:set>
                                    <p:animEffect transition="in" filter="fade">
                                      <p:cBhvr>
                                        <p:cTn id="12" dur="500"/>
                                        <p:tgtEl>
                                          <p:spTgt spid="57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73">
                                            <p:txEl>
                                              <p:pRg st="2" end="2"/>
                                            </p:txEl>
                                          </p:spTgt>
                                        </p:tgtEl>
                                        <p:attrNameLst>
                                          <p:attrName>style.visibility</p:attrName>
                                        </p:attrNameLst>
                                      </p:cBhvr>
                                      <p:to>
                                        <p:strVal val="visible"/>
                                      </p:to>
                                    </p:set>
                                    <p:animEffect transition="in" filter="fade">
                                      <p:cBhvr>
                                        <p:cTn id="17" dur="500"/>
                                        <p:tgtEl>
                                          <p:spTgt spid="57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577"/>
        <p:cNvGrpSpPr/>
        <p:nvPr/>
      </p:nvGrpSpPr>
      <p:grpSpPr>
        <a:xfrm>
          <a:off x="0" y="0"/>
          <a:ext cx="0" cy="0"/>
          <a:chOff x="0" y="0"/>
          <a:chExt cx="0" cy="0"/>
        </a:xfrm>
      </p:grpSpPr>
      <p:sp>
        <p:nvSpPr>
          <p:cNvPr id="578" name="Shape 578"/>
          <p:cNvSpPr txBox="1"/>
          <p:nvPr/>
        </p:nvSpPr>
        <p:spPr>
          <a:xfrm>
            <a:off x="6553200" y="6248400"/>
            <a:ext cx="2133600" cy="4764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lt1"/>
              </a:buClr>
              <a:buSzPts val="1200"/>
              <a:buFont typeface="Arial"/>
              <a:buNone/>
            </a:pPr>
            <a:fld id="{00000000-1234-1234-1234-123412341234}" type="slidenum">
              <a:rPr lang="en-US" sz="1200" b="0" i="0" u="none">
                <a:solidFill>
                  <a:schemeClr val="lt1"/>
                </a:solidFill>
                <a:latin typeface="Arial"/>
                <a:ea typeface="Arial"/>
                <a:cs typeface="Arial"/>
                <a:sym typeface="Arial"/>
              </a:rPr>
              <a:t>65</a:t>
            </a:fld>
            <a:endParaRPr/>
          </a:p>
        </p:txBody>
      </p:sp>
      <p:sp>
        <p:nvSpPr>
          <p:cNvPr id="579" name="Shape 579"/>
          <p:cNvSpPr txBox="1"/>
          <p:nvPr/>
        </p:nvSpPr>
        <p:spPr>
          <a:xfrm>
            <a:off x="304800" y="533400"/>
            <a:ext cx="8610600" cy="5908800"/>
          </a:xfrm>
          <a:prstGeom prst="rect">
            <a:avLst/>
          </a:prstGeom>
          <a:noFill/>
          <a:ln>
            <a:noFill/>
          </a:ln>
        </p:spPr>
        <p:txBody>
          <a:bodyPr spcFirstLastPara="1" wrap="square" lIns="91425" tIns="45700" rIns="91425" bIns="45700" anchor="t" anchorCtr="0">
            <a:spAutoFit/>
          </a:bodyPr>
          <a:lstStyle/>
          <a:p>
            <a:pPr marL="514350" marR="0" lvl="0" indent="-514350" algn="l" rtl="0">
              <a:lnSpc>
                <a:spcPct val="150000"/>
              </a:lnSpc>
              <a:spcBef>
                <a:spcPts val="0"/>
              </a:spcBef>
              <a:spcAft>
                <a:spcPts val="0"/>
              </a:spcAft>
              <a:buClr>
                <a:srgbClr val="FFFF00"/>
              </a:buClr>
              <a:buSzPts val="2800"/>
              <a:buFont typeface="Garamond"/>
              <a:buAutoNum type="arabicPeriod" startAt="6"/>
            </a:pPr>
            <a:r>
              <a:rPr lang="en-US" sz="2800" b="1" i="0" u="none">
                <a:solidFill>
                  <a:srgbClr val="FFFF00"/>
                </a:solidFill>
                <a:latin typeface="Garamond"/>
                <a:ea typeface="Garamond"/>
                <a:cs typeface="Garamond"/>
                <a:sym typeface="Garamond"/>
              </a:rPr>
              <a:t>Atrophy:  </a:t>
            </a:r>
            <a:r>
              <a:rPr lang="en-US" sz="2800" b="1" i="0" u="none">
                <a:solidFill>
                  <a:schemeClr val="lt1"/>
                </a:solidFill>
                <a:latin typeface="Garamond"/>
                <a:ea typeface="Garamond"/>
                <a:cs typeface="Garamond"/>
                <a:sym typeface="Garamond"/>
              </a:rPr>
              <a:t>this is of a particular interest being the limiting factor in  the intensity with  which  topical corticosteroid treatment can be pursued. Much research on topical  steroids is directed towards finding substances with excellent activity and  minimal atrophogenicity</a:t>
            </a:r>
            <a:r>
              <a:rPr lang="en-US" sz="2800" b="1" i="0" u="none">
                <a:solidFill>
                  <a:srgbClr val="FFFF00"/>
                </a:solidFill>
                <a:latin typeface="Garamond"/>
                <a:ea typeface="Garamond"/>
                <a:cs typeface="Garamond"/>
                <a:sym typeface="Garamond"/>
              </a:rPr>
              <a:t>.  </a:t>
            </a:r>
            <a:endParaRPr/>
          </a:p>
          <a:p>
            <a:pPr marL="514350" marR="0" lvl="0" indent="-514350" algn="l" rtl="0">
              <a:lnSpc>
                <a:spcPct val="150000"/>
              </a:lnSpc>
              <a:spcBef>
                <a:spcPts val="0"/>
              </a:spcBef>
              <a:spcAft>
                <a:spcPts val="0"/>
              </a:spcAft>
              <a:buClr>
                <a:srgbClr val="FFFF00"/>
              </a:buClr>
              <a:buSzPts val="2800"/>
              <a:buFont typeface="Garamond"/>
              <a:buNone/>
            </a:pPr>
            <a:r>
              <a:rPr lang="en-US" sz="2800" b="1" i="0" u="none">
                <a:solidFill>
                  <a:srgbClr val="FFFF00"/>
                </a:solidFill>
                <a:latin typeface="Garamond"/>
                <a:ea typeface="Garamond"/>
                <a:cs typeface="Garamond"/>
                <a:sym typeface="Garamond"/>
              </a:rPr>
              <a:t>I  believe that this has not succeeded and claims to dissociate potency from atrophogenicity has not been proven  yet.</a:t>
            </a:r>
            <a:endParaRPr/>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79">
                                            <p:txEl>
                                              <p:pRg st="0" end="0"/>
                                            </p:txEl>
                                          </p:spTgt>
                                        </p:tgtEl>
                                        <p:attrNameLst>
                                          <p:attrName>style.visibility</p:attrName>
                                        </p:attrNameLst>
                                      </p:cBhvr>
                                      <p:to>
                                        <p:strVal val="visible"/>
                                      </p:to>
                                    </p:set>
                                    <p:animEffect transition="in" filter="fade">
                                      <p:cBhvr>
                                        <p:cTn id="7" dur="500"/>
                                        <p:tgtEl>
                                          <p:spTgt spid="5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79">
                                            <p:txEl>
                                              <p:pRg st="1" end="1"/>
                                            </p:txEl>
                                          </p:spTgt>
                                        </p:tgtEl>
                                        <p:attrNameLst>
                                          <p:attrName>style.visibility</p:attrName>
                                        </p:attrNameLst>
                                      </p:cBhvr>
                                      <p:to>
                                        <p:strVal val="visible"/>
                                      </p:to>
                                    </p:set>
                                    <p:animEffect transition="in" filter="fade">
                                      <p:cBhvr>
                                        <p:cTn id="12" dur="500"/>
                                        <p:tgtEl>
                                          <p:spTgt spid="57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584"/>
        <p:cNvGrpSpPr/>
        <p:nvPr/>
      </p:nvGrpSpPr>
      <p:grpSpPr>
        <a:xfrm>
          <a:off x="0" y="0"/>
          <a:ext cx="0" cy="0"/>
          <a:chOff x="0" y="0"/>
          <a:chExt cx="0" cy="0"/>
        </a:xfrm>
      </p:grpSpPr>
      <p:sp>
        <p:nvSpPr>
          <p:cNvPr id="585" name="Shape 585"/>
          <p:cNvSpPr txBox="1"/>
          <p:nvPr/>
        </p:nvSpPr>
        <p:spPr>
          <a:xfrm>
            <a:off x="6553200" y="6248400"/>
            <a:ext cx="2133600" cy="4764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lt1"/>
              </a:buClr>
              <a:buSzPts val="1200"/>
              <a:buFont typeface="Arial"/>
              <a:buNone/>
            </a:pPr>
            <a:fld id="{00000000-1234-1234-1234-123412341234}" type="slidenum">
              <a:rPr lang="en-US" sz="1200" b="0" i="0" u="none">
                <a:solidFill>
                  <a:schemeClr val="lt1"/>
                </a:solidFill>
                <a:latin typeface="Arial"/>
                <a:ea typeface="Arial"/>
                <a:cs typeface="Arial"/>
                <a:sym typeface="Arial"/>
              </a:rPr>
              <a:t>66</a:t>
            </a:fld>
            <a:endParaRPr/>
          </a:p>
        </p:txBody>
      </p:sp>
      <p:sp>
        <p:nvSpPr>
          <p:cNvPr id="586" name="Shape 586"/>
          <p:cNvSpPr txBox="1"/>
          <p:nvPr/>
        </p:nvSpPr>
        <p:spPr>
          <a:xfrm>
            <a:off x="381000" y="2362200"/>
            <a:ext cx="8229600" cy="2238300"/>
          </a:xfrm>
          <a:prstGeom prst="rect">
            <a:avLst/>
          </a:prstGeom>
          <a:noFill/>
          <a:ln>
            <a:noFill/>
          </a:ln>
        </p:spPr>
        <p:txBody>
          <a:bodyPr spcFirstLastPara="1" wrap="square" lIns="91425" tIns="45700" rIns="91425" bIns="45700" anchor="t" anchorCtr="0">
            <a:spAutoFit/>
          </a:bodyPr>
          <a:lstStyle/>
          <a:p>
            <a:pPr marL="261937" marR="0" lvl="0" indent="-261937" algn="l" rtl="0">
              <a:lnSpc>
                <a:spcPct val="150000"/>
              </a:lnSpc>
              <a:spcBef>
                <a:spcPts val="0"/>
              </a:spcBef>
              <a:spcAft>
                <a:spcPts val="0"/>
              </a:spcAft>
              <a:buClr>
                <a:srgbClr val="FFFF00"/>
              </a:buClr>
              <a:buSzPts val="3200"/>
              <a:buFont typeface="Garamond"/>
              <a:buNone/>
            </a:pPr>
            <a:r>
              <a:rPr lang="en-US" sz="3200" b="1" i="0" u="none">
                <a:solidFill>
                  <a:srgbClr val="FFFF00"/>
                </a:solidFill>
                <a:latin typeface="Garamond"/>
                <a:ea typeface="Garamond"/>
                <a:cs typeface="Garamond"/>
                <a:sym typeface="Garamond"/>
              </a:rPr>
              <a:t>7.   induction of carcinomas:  </a:t>
            </a:r>
            <a:r>
              <a:rPr lang="en-US" sz="3200" b="1" i="0" u="none">
                <a:solidFill>
                  <a:schemeClr val="lt1"/>
                </a:solidFill>
                <a:latin typeface="Garamond"/>
                <a:ea typeface="Garamond"/>
                <a:cs typeface="Garamond"/>
                <a:sym typeface="Garamond"/>
              </a:rPr>
              <a:t>unfortunately, this is the least studied of the adverse reactions  to topical drugs.</a:t>
            </a:r>
            <a:endParaRPr/>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86"/>
                                        </p:tgtEl>
                                        <p:attrNameLst>
                                          <p:attrName>style.visibility</p:attrName>
                                        </p:attrNameLst>
                                      </p:cBhvr>
                                      <p:to>
                                        <p:strVal val="visible"/>
                                      </p:to>
                                    </p:set>
                                    <p:animEffect transition="in" filter="fade">
                                      <p:cBhvr>
                                        <p:cTn id="7" dur="1000"/>
                                        <p:tgtEl>
                                          <p:spTgt spid="5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590"/>
        <p:cNvGrpSpPr/>
        <p:nvPr/>
      </p:nvGrpSpPr>
      <p:grpSpPr>
        <a:xfrm>
          <a:off x="0" y="0"/>
          <a:ext cx="0" cy="0"/>
          <a:chOff x="0" y="0"/>
          <a:chExt cx="0" cy="0"/>
        </a:xfrm>
      </p:grpSpPr>
      <p:sp>
        <p:nvSpPr>
          <p:cNvPr id="591" name="Shape 591"/>
          <p:cNvSpPr txBox="1"/>
          <p:nvPr/>
        </p:nvSpPr>
        <p:spPr>
          <a:xfrm>
            <a:off x="6553200" y="6248400"/>
            <a:ext cx="2133600" cy="4764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lt1"/>
              </a:buClr>
              <a:buSzPts val="1200"/>
              <a:buFont typeface="Arial"/>
              <a:buNone/>
            </a:pPr>
            <a:fld id="{00000000-1234-1234-1234-123412341234}" type="slidenum">
              <a:rPr lang="en-US" sz="1200" b="0" i="0" u="none">
                <a:solidFill>
                  <a:schemeClr val="lt1"/>
                </a:solidFill>
                <a:latin typeface="Arial"/>
                <a:ea typeface="Arial"/>
                <a:cs typeface="Arial"/>
                <a:sym typeface="Arial"/>
              </a:rPr>
              <a:t>67</a:t>
            </a:fld>
            <a:endParaRPr/>
          </a:p>
        </p:txBody>
      </p:sp>
      <p:sp>
        <p:nvSpPr>
          <p:cNvPr id="592" name="Shape 592"/>
          <p:cNvSpPr txBox="1"/>
          <p:nvPr/>
        </p:nvSpPr>
        <p:spPr>
          <a:xfrm>
            <a:off x="130175" y="304800"/>
            <a:ext cx="8861400" cy="6002400"/>
          </a:xfrm>
          <a:prstGeom prst="rect">
            <a:avLst/>
          </a:prstGeom>
          <a:noFill/>
          <a:ln>
            <a:noFill/>
          </a:ln>
        </p:spPr>
        <p:txBody>
          <a:bodyPr spcFirstLastPara="1" wrap="square" lIns="91425" tIns="45700" rIns="91425" bIns="45700" anchor="t" anchorCtr="0">
            <a:spAutoFit/>
          </a:bodyPr>
          <a:lstStyle/>
          <a:p>
            <a:pPr marL="457200" marR="0" lvl="0" indent="-457200" algn="l" rtl="0">
              <a:lnSpc>
                <a:spcPct val="150000"/>
              </a:lnSpc>
              <a:spcBef>
                <a:spcPts val="0"/>
              </a:spcBef>
              <a:spcAft>
                <a:spcPts val="0"/>
              </a:spcAft>
              <a:buClr>
                <a:srgbClr val="FFFF00"/>
              </a:buClr>
              <a:buSzPts val="3200"/>
              <a:buFont typeface="Arial"/>
              <a:buChar char="•"/>
            </a:pPr>
            <a:r>
              <a:rPr lang="en-US" sz="3200" b="1" i="0" u="none">
                <a:solidFill>
                  <a:srgbClr val="FFFF00"/>
                </a:solidFill>
                <a:latin typeface="Garamond"/>
                <a:ea typeface="Garamond"/>
                <a:cs typeface="Garamond"/>
                <a:sym typeface="Garamond"/>
              </a:rPr>
              <a:t>In general,  it  can   be </a:t>
            </a:r>
            <a:r>
              <a:rPr lang="en-US" sz="3200" b="1" i="1" u="none">
                <a:solidFill>
                  <a:srgbClr val="FFFF00"/>
                </a:solidFill>
                <a:latin typeface="Garamond"/>
                <a:ea typeface="Garamond"/>
                <a:cs typeface="Garamond"/>
                <a:sym typeface="Garamond"/>
              </a:rPr>
              <a:t>  </a:t>
            </a:r>
            <a:r>
              <a:rPr lang="en-US" sz="3200" b="1" i="0" u="none">
                <a:solidFill>
                  <a:srgbClr val="FFFF00"/>
                </a:solidFill>
                <a:latin typeface="Garamond"/>
                <a:ea typeface="Garamond"/>
                <a:cs typeface="Garamond"/>
                <a:sym typeface="Garamond"/>
              </a:rPr>
              <a:t>stated   that   potent drugs are capable of causing  side effects that require to be monitored carefully by the physician. </a:t>
            </a:r>
            <a:endParaRPr/>
          </a:p>
          <a:p>
            <a:pPr marL="457200" marR="0" lvl="0" indent="-457200" algn="l" rtl="0">
              <a:lnSpc>
                <a:spcPct val="150000"/>
              </a:lnSpc>
              <a:spcBef>
                <a:spcPts val="0"/>
              </a:spcBef>
              <a:spcAft>
                <a:spcPts val="0"/>
              </a:spcAft>
              <a:buClr>
                <a:srgbClr val="FFFF00"/>
              </a:buClr>
              <a:buSzPts val="3200"/>
              <a:buFont typeface="Arial"/>
              <a:buChar char="•"/>
            </a:pPr>
            <a:r>
              <a:rPr lang="en-US" sz="3200" b="1" i="0" u="none">
                <a:solidFill>
                  <a:srgbClr val="FFFF00"/>
                </a:solidFill>
                <a:latin typeface="Garamond"/>
                <a:ea typeface="Garamond"/>
                <a:cs typeface="Garamond"/>
                <a:sym typeface="Garamond"/>
              </a:rPr>
              <a:t>Higher  risks may  be acceptable for drugs but should  not be accepted at all for cosmetics  which  have  to be</a:t>
            </a:r>
            <a:r>
              <a:rPr lang="en-US" sz="3200" b="1" i="1" u="none">
                <a:solidFill>
                  <a:srgbClr val="FFFF00"/>
                </a:solidFill>
                <a:latin typeface="Garamond"/>
                <a:ea typeface="Garamond"/>
                <a:cs typeface="Garamond"/>
                <a:sym typeface="Garamond"/>
              </a:rPr>
              <a:t> </a:t>
            </a:r>
            <a:r>
              <a:rPr lang="en-US" sz="3200" b="1" i="0" u="none">
                <a:solidFill>
                  <a:srgbClr val="FFFF00"/>
                </a:solidFill>
                <a:latin typeface="Garamond"/>
                <a:ea typeface="Garamond"/>
                <a:cs typeface="Garamond"/>
                <a:sym typeface="Garamond"/>
              </a:rPr>
              <a:t>very  safe as  they are used by whole populations without supervision.</a:t>
            </a:r>
            <a:endParaRPr/>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92">
                                            <p:txEl>
                                              <p:pRg st="0" end="0"/>
                                            </p:txEl>
                                          </p:spTgt>
                                        </p:tgtEl>
                                        <p:attrNameLst>
                                          <p:attrName>style.visibility</p:attrName>
                                        </p:attrNameLst>
                                      </p:cBhvr>
                                      <p:to>
                                        <p:strVal val="visible"/>
                                      </p:to>
                                    </p:set>
                                    <p:animEffect transition="in" filter="fade">
                                      <p:cBhvr>
                                        <p:cTn id="7" dur="500"/>
                                        <p:tgtEl>
                                          <p:spTgt spid="59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92">
                                            <p:txEl>
                                              <p:pRg st="1" end="1"/>
                                            </p:txEl>
                                          </p:spTgt>
                                        </p:tgtEl>
                                        <p:attrNameLst>
                                          <p:attrName>style.visibility</p:attrName>
                                        </p:attrNameLst>
                                      </p:cBhvr>
                                      <p:to>
                                        <p:strVal val="visible"/>
                                      </p:to>
                                    </p:set>
                                    <p:animEffect transition="in" filter="fade">
                                      <p:cBhvr>
                                        <p:cTn id="12" dur="500"/>
                                        <p:tgtEl>
                                          <p:spTgt spid="59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7684574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4" name="Picture 4" descr="نتيجة بحث الصور عن ‪flower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نتيجة بحث الصور عن ‪thank you متحركة‬‏"/>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38200" y="685800"/>
            <a:ext cx="7693191" cy="57889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940018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3"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3)">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Shape 154"/>
          <p:cNvSpPr txBox="1">
            <a:spLocks noGrp="1"/>
          </p:cNvSpPr>
          <p:nvPr>
            <p:ph type="body" idx="1"/>
          </p:nvPr>
        </p:nvSpPr>
        <p:spPr>
          <a:xfrm>
            <a:off x="228600" y="152400"/>
            <a:ext cx="8382000" cy="65388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50000"/>
              </a:lnSpc>
              <a:spcBef>
                <a:spcPts val="0"/>
              </a:spcBef>
              <a:spcAft>
                <a:spcPts val="0"/>
              </a:spcAft>
              <a:buClr>
                <a:schemeClr val="hlink"/>
              </a:buClr>
              <a:buSzPts val="2240"/>
              <a:buFont typeface="Noto Sans Symbols"/>
              <a:buChar char="❑"/>
            </a:pPr>
            <a:r>
              <a:rPr lang="en-US" sz="3200" b="1" i="0" u="none" strike="noStrike" cap="none">
                <a:solidFill>
                  <a:schemeClr val="lt1"/>
                </a:solidFill>
                <a:effectLst>
                  <a:outerShdw blurRad="38100" dist="38100" dir="2700000" algn="tl">
                    <a:srgbClr val="000000"/>
                  </a:outerShdw>
                </a:effectLst>
                <a:latin typeface="Garamond"/>
                <a:ea typeface="Garamond"/>
                <a:cs typeface="Garamond"/>
                <a:sym typeface="Garamond"/>
              </a:rPr>
              <a:t> Background   </a:t>
            </a:r>
            <a:endParaRPr/>
          </a:p>
          <a:p>
            <a:pPr marL="342900" marR="0" lvl="0" indent="-342900" algn="l" rtl="0">
              <a:lnSpc>
                <a:spcPct val="150000"/>
              </a:lnSpc>
              <a:spcBef>
                <a:spcPts val="640"/>
              </a:spcBef>
              <a:spcAft>
                <a:spcPts val="0"/>
              </a:spcAft>
              <a:buClr>
                <a:schemeClr val="hlink"/>
              </a:buClr>
              <a:buSzPts val="2240"/>
              <a:buFont typeface="Noto Sans Symbols"/>
              <a:buChar char="■"/>
            </a:pPr>
            <a:r>
              <a:rPr lang="en-US" sz="3200" b="1" i="0" u="none" strike="noStrike" cap="none">
                <a:solidFill>
                  <a:srgbClr val="FFFF00"/>
                </a:solidFill>
                <a:effectLst>
                  <a:outerShdw blurRad="38100" dist="38100" dir="2700000" algn="tl">
                    <a:srgbClr val="000000"/>
                  </a:outerShdw>
                </a:effectLst>
                <a:latin typeface="Garamond"/>
                <a:ea typeface="Garamond"/>
                <a:cs typeface="Garamond"/>
                <a:sym typeface="Garamond"/>
              </a:rPr>
              <a:t>Topical  Vs.  Systemic Therapy</a:t>
            </a:r>
            <a:endParaRPr/>
          </a:p>
          <a:p>
            <a:pPr marL="342900" marR="0" lvl="0" indent="-342900" algn="l" rtl="0">
              <a:lnSpc>
                <a:spcPct val="150000"/>
              </a:lnSpc>
              <a:spcBef>
                <a:spcPts val="640"/>
              </a:spcBef>
              <a:spcAft>
                <a:spcPts val="0"/>
              </a:spcAft>
              <a:buClr>
                <a:schemeClr val="hlink"/>
              </a:buClr>
              <a:buSzPts val="2240"/>
              <a:buFont typeface="Noto Sans Symbols"/>
              <a:buChar char="■"/>
            </a:pPr>
            <a:r>
              <a:rPr lang="en-US" sz="3200" b="1" i="0" u="none" strike="noStrike" cap="none">
                <a:solidFill>
                  <a:schemeClr val="lt1"/>
                </a:solidFill>
                <a:effectLst>
                  <a:outerShdw blurRad="38100" dist="38100" dir="2700000" algn="tl">
                    <a:srgbClr val="000000"/>
                  </a:outerShdw>
                </a:effectLst>
                <a:latin typeface="Garamond"/>
                <a:ea typeface="Garamond"/>
                <a:cs typeface="Garamond"/>
                <a:sym typeface="Garamond"/>
              </a:rPr>
              <a:t>Response  to Topical Drugs</a:t>
            </a:r>
            <a:endParaRPr/>
          </a:p>
          <a:p>
            <a:pPr marL="342900" marR="0" lvl="0" indent="-342900" algn="l" rtl="0">
              <a:lnSpc>
                <a:spcPct val="150000"/>
              </a:lnSpc>
              <a:spcBef>
                <a:spcPts val="640"/>
              </a:spcBef>
              <a:spcAft>
                <a:spcPts val="0"/>
              </a:spcAft>
              <a:buClr>
                <a:schemeClr val="hlink"/>
              </a:buClr>
              <a:buSzPts val="2240"/>
              <a:buFont typeface="Noto Sans Symbols"/>
              <a:buChar char="■"/>
            </a:pPr>
            <a:r>
              <a:rPr lang="en-US" sz="3200" b="1" i="0" u="none" strike="noStrike" cap="none">
                <a:solidFill>
                  <a:schemeClr val="lt1"/>
                </a:solidFill>
                <a:effectLst>
                  <a:outerShdw blurRad="38100" dist="38100" dir="2700000" algn="tl">
                    <a:srgbClr val="000000"/>
                  </a:outerShdw>
                </a:effectLst>
                <a:latin typeface="Garamond"/>
                <a:ea typeface="Garamond"/>
                <a:cs typeface="Garamond"/>
                <a:sym typeface="Garamond"/>
              </a:rPr>
              <a:t>Prescriptions Vs. Proprietary</a:t>
            </a:r>
            <a:endParaRPr/>
          </a:p>
          <a:p>
            <a:pPr marL="342900" marR="0" lvl="0" indent="-342900" algn="l" rtl="0">
              <a:lnSpc>
                <a:spcPct val="150000"/>
              </a:lnSpc>
              <a:spcBef>
                <a:spcPts val="640"/>
              </a:spcBef>
              <a:spcAft>
                <a:spcPts val="0"/>
              </a:spcAft>
              <a:buClr>
                <a:schemeClr val="hlink"/>
              </a:buClr>
              <a:buSzPts val="2240"/>
              <a:buFont typeface="Noto Sans Symbols"/>
              <a:buChar char="■"/>
            </a:pPr>
            <a:r>
              <a:rPr lang="en-US" sz="3200" b="1" i="0" u="none" strike="noStrike" cap="none">
                <a:solidFill>
                  <a:schemeClr val="lt1"/>
                </a:solidFill>
                <a:effectLst>
                  <a:outerShdw blurRad="38100" dist="38100" dir="2700000" algn="tl">
                    <a:srgbClr val="000000"/>
                  </a:outerShdw>
                </a:effectLst>
                <a:latin typeface="Garamond"/>
                <a:ea typeface="Garamond"/>
                <a:cs typeface="Garamond"/>
                <a:sym typeface="Garamond"/>
              </a:rPr>
              <a:t>Choice of the Type of Application  in  Relation  to Skin Condition</a:t>
            </a:r>
            <a:endParaRPr/>
          </a:p>
          <a:p>
            <a:pPr marL="342900" marR="0" lvl="0" indent="-342900" algn="l" rtl="0">
              <a:lnSpc>
                <a:spcPct val="150000"/>
              </a:lnSpc>
              <a:spcBef>
                <a:spcPts val="640"/>
              </a:spcBef>
              <a:spcAft>
                <a:spcPts val="0"/>
              </a:spcAft>
              <a:buClr>
                <a:schemeClr val="hlink"/>
              </a:buClr>
              <a:buSzPts val="2240"/>
              <a:buFont typeface="Noto Sans Symbols"/>
              <a:buChar char="■"/>
            </a:pPr>
            <a:r>
              <a:rPr lang="en-US" sz="3200" b="1" i="0" u="none" strike="noStrike" cap="none">
                <a:solidFill>
                  <a:schemeClr val="lt1"/>
                </a:solidFill>
                <a:effectLst>
                  <a:outerShdw blurRad="38100" dist="38100" dir="2700000" algn="tl">
                    <a:srgbClr val="000000"/>
                  </a:outerShdw>
                </a:effectLst>
                <a:latin typeface="Garamond"/>
                <a:ea typeface="Garamond"/>
                <a:cs typeface="Garamond"/>
                <a:sym typeface="Garamond"/>
              </a:rPr>
              <a:t> Dosage  of Topical  Therapy</a:t>
            </a:r>
            <a:endParaRPr sz="3200" b="0" i="0" u="none" strike="noStrike" cap="none">
              <a:solidFill>
                <a:schemeClr val="lt1"/>
              </a:solidFill>
              <a:effectLst>
                <a:outerShdw blurRad="38100" dist="38100" dir="2700000" algn="tl">
                  <a:srgbClr val="000000"/>
                </a:outerShdw>
              </a:effectLst>
              <a:latin typeface="Garamond"/>
              <a:ea typeface="Garamond"/>
              <a:cs typeface="Garamond"/>
              <a:sym typeface="Garamond"/>
            </a:endParaRPr>
          </a:p>
          <a:p>
            <a:pPr marL="342900" marR="0" lvl="0" indent="-342900" algn="l" rtl="0">
              <a:lnSpc>
                <a:spcPct val="150000"/>
              </a:lnSpc>
              <a:spcBef>
                <a:spcPts val="640"/>
              </a:spcBef>
              <a:spcAft>
                <a:spcPts val="0"/>
              </a:spcAft>
              <a:buClr>
                <a:schemeClr val="hlink"/>
              </a:buClr>
              <a:buSzPts val="2240"/>
              <a:buFont typeface="Noto Sans Symbols"/>
              <a:buChar char="■"/>
            </a:pPr>
            <a:r>
              <a:rPr lang="en-US" sz="3200" b="1" i="0" u="none" strike="noStrike" cap="none">
                <a:solidFill>
                  <a:schemeClr val="lt1"/>
                </a:solidFill>
                <a:effectLst>
                  <a:outerShdw blurRad="38100" dist="38100" dir="2700000" algn="tl">
                    <a:srgbClr val="000000"/>
                  </a:outerShdw>
                </a:effectLst>
                <a:latin typeface="Garamond"/>
                <a:ea typeface="Garamond"/>
                <a:cs typeface="Garamond"/>
                <a:sym typeface="Garamond"/>
              </a:rPr>
              <a:t>Adverse reactions to  topical   drugs</a:t>
            </a:r>
            <a:endParaRPr/>
          </a:p>
        </p:txBody>
      </p:sp>
      <p:sp>
        <p:nvSpPr>
          <p:cNvPr id="155" name="Shape 155"/>
          <p:cNvSpPr txBox="1"/>
          <p:nvPr/>
        </p:nvSpPr>
        <p:spPr>
          <a:xfrm>
            <a:off x="6553200" y="6248400"/>
            <a:ext cx="2133600" cy="4764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FFFFFF"/>
              </a:buClr>
              <a:buSzPts val="1200"/>
              <a:buFont typeface="Arial"/>
              <a:buNone/>
            </a:pPr>
            <a:fld id="{00000000-1234-1234-1234-123412341234}" type="slidenum">
              <a:rPr lang="en-US" sz="1200" b="0" i="0" u="none">
                <a:solidFill>
                  <a:srgbClr val="FFFFFF"/>
                </a:solidFill>
                <a:latin typeface="Arial"/>
                <a:ea typeface="Arial"/>
                <a:cs typeface="Arial"/>
                <a:sym typeface="Arial"/>
              </a:rPr>
              <a:t>7</a:t>
            </a:fld>
            <a:endParaRPr/>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54"/>
                                        </p:tgtEl>
                                        <p:attrNameLst>
                                          <p:attrName>style.visibility</p:attrName>
                                        </p:attrNameLst>
                                      </p:cBhvr>
                                      <p:to>
                                        <p:strVal val="visible"/>
                                      </p:to>
                                    </p:set>
                                    <p:anim calcmode="lin" valueType="num">
                                      <p:cBhvr additive="base">
                                        <p:cTn id="7" dur="500"/>
                                        <p:tgtEl>
                                          <p:spTgt spid="154"/>
                                        </p:tgtEl>
                                        <p:attrNameLst>
                                          <p:attrName>ppt_w</p:attrName>
                                        </p:attrNameLst>
                                      </p:cBhvr>
                                      <p:tavLst>
                                        <p:tav tm="0">
                                          <p:val>
                                            <p:strVal val="0"/>
                                          </p:val>
                                        </p:tav>
                                        <p:tav tm="100000">
                                          <p:val>
                                            <p:strVal val="#ppt_w"/>
                                          </p:val>
                                        </p:tav>
                                      </p:tavLst>
                                    </p:anim>
                                    <p:anim calcmode="lin" valueType="num">
                                      <p:cBhvr additive="base">
                                        <p:cTn id="8" dur="500"/>
                                        <p:tgtEl>
                                          <p:spTgt spid="154"/>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Shape 161"/>
          <p:cNvSpPr txBox="1">
            <a:spLocks noGrp="1"/>
          </p:cNvSpPr>
          <p:nvPr>
            <p:ph type="body" idx="1"/>
          </p:nvPr>
        </p:nvSpPr>
        <p:spPr>
          <a:xfrm>
            <a:off x="1295400" y="304800"/>
            <a:ext cx="6019800" cy="1066800"/>
          </a:xfrm>
          <a:prstGeom prst="rect">
            <a:avLst/>
          </a:prstGeom>
          <a:noFill/>
          <a:ln>
            <a:noFill/>
          </a:ln>
        </p:spPr>
        <p:txBody>
          <a:bodyPr spcFirstLastPara="1" wrap="square" lIns="91425" tIns="45700" rIns="91425" bIns="45700" anchor="t" anchorCtr="0">
            <a:noAutofit/>
          </a:bodyPr>
          <a:lstStyle/>
          <a:p>
            <a:pPr marL="0" marR="0" lvl="0" indent="0" algn="ctr" rtl="0">
              <a:lnSpc>
                <a:spcPct val="150000"/>
              </a:lnSpc>
              <a:spcBef>
                <a:spcPts val="0"/>
              </a:spcBef>
              <a:spcAft>
                <a:spcPts val="0"/>
              </a:spcAft>
              <a:buClr>
                <a:schemeClr val="hlink"/>
              </a:buClr>
              <a:buSzPts val="2240"/>
              <a:buFont typeface="Noto Sans Symbols"/>
              <a:buNone/>
            </a:pPr>
            <a:r>
              <a:rPr lang="en-US" sz="3200" b="1" i="0" u="none" strike="noStrike" cap="none">
                <a:solidFill>
                  <a:srgbClr val="FFFF00"/>
                </a:solidFill>
                <a:effectLst>
                  <a:outerShdw blurRad="38100" dist="38100" dir="2700000" algn="tl">
                    <a:srgbClr val="000000"/>
                  </a:outerShdw>
                </a:effectLst>
                <a:latin typeface="Garamond"/>
                <a:ea typeface="Garamond"/>
                <a:cs typeface="Garamond"/>
                <a:sym typeface="Garamond"/>
              </a:rPr>
              <a:t>Topical  Vs.  Systemic Therapy</a:t>
            </a:r>
            <a:endParaRPr/>
          </a:p>
          <a:p>
            <a:pPr marL="0" marR="0" lvl="0" indent="0" algn="l" rtl="0">
              <a:lnSpc>
                <a:spcPct val="100000"/>
              </a:lnSpc>
              <a:spcBef>
                <a:spcPts val="560"/>
              </a:spcBef>
              <a:spcAft>
                <a:spcPts val="0"/>
              </a:spcAft>
              <a:buClr>
                <a:schemeClr val="hlink"/>
              </a:buClr>
              <a:buSzPts val="1960"/>
              <a:buFont typeface="Noto Sans Symbols"/>
              <a:buNone/>
            </a:pPr>
            <a:endParaRPr sz="2800" b="1" i="0" u="none" strike="noStrike" cap="none">
              <a:solidFill>
                <a:schemeClr val="lt1"/>
              </a:solidFill>
              <a:effectLst>
                <a:outerShdw blurRad="38100" dist="38100" dir="2700000" algn="tl">
                  <a:srgbClr val="000000"/>
                </a:outerShdw>
              </a:effectLst>
              <a:latin typeface="Garamond"/>
              <a:ea typeface="Garamond"/>
              <a:cs typeface="Garamond"/>
              <a:sym typeface="Garamond"/>
            </a:endParaRPr>
          </a:p>
          <a:p>
            <a:pPr marL="342900" marR="0" lvl="0" indent="-218440" algn="l" rtl="0">
              <a:spcBef>
                <a:spcPts val="560"/>
              </a:spcBef>
              <a:spcAft>
                <a:spcPts val="0"/>
              </a:spcAft>
              <a:buClr>
                <a:schemeClr val="hlink"/>
              </a:buClr>
              <a:buSzPts val="1960"/>
              <a:buFont typeface="Noto Sans Symbols"/>
              <a:buNone/>
            </a:pPr>
            <a:endParaRPr sz="2800" b="1" i="0" u="none">
              <a:solidFill>
                <a:schemeClr val="lt1"/>
              </a:solidFill>
              <a:effectLst>
                <a:outerShdw blurRad="38100" dist="38100" dir="2700000" algn="tl">
                  <a:srgbClr val="000000"/>
                </a:outerShdw>
              </a:effectLst>
              <a:latin typeface="Garamond"/>
              <a:ea typeface="Garamond"/>
              <a:cs typeface="Garamond"/>
              <a:sym typeface="Garamond"/>
            </a:endParaRPr>
          </a:p>
        </p:txBody>
      </p:sp>
      <p:sp>
        <p:nvSpPr>
          <p:cNvPr id="162" name="Shape 162"/>
          <p:cNvSpPr txBox="1"/>
          <p:nvPr/>
        </p:nvSpPr>
        <p:spPr>
          <a:xfrm>
            <a:off x="6553200" y="6248400"/>
            <a:ext cx="2133600" cy="4764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lt1"/>
              </a:buClr>
              <a:buSzPts val="1200"/>
              <a:buFont typeface="Arial"/>
              <a:buNone/>
            </a:pPr>
            <a:fld id="{00000000-1234-1234-1234-123412341234}" type="slidenum">
              <a:rPr lang="en-US" sz="1200" b="0" i="0" u="none">
                <a:solidFill>
                  <a:schemeClr val="lt1"/>
                </a:solidFill>
                <a:latin typeface="Arial"/>
                <a:ea typeface="Arial"/>
                <a:cs typeface="Arial"/>
                <a:sym typeface="Arial"/>
              </a:rPr>
              <a:t>8</a:t>
            </a:fld>
            <a:endParaRPr/>
          </a:p>
        </p:txBody>
      </p:sp>
      <p:sp>
        <p:nvSpPr>
          <p:cNvPr id="163" name="Shape 163"/>
          <p:cNvSpPr txBox="1"/>
          <p:nvPr/>
        </p:nvSpPr>
        <p:spPr>
          <a:xfrm>
            <a:off x="152400" y="1371600"/>
            <a:ext cx="8686800" cy="4246500"/>
          </a:xfrm>
          <a:prstGeom prst="rect">
            <a:avLst/>
          </a:prstGeom>
          <a:noFill/>
          <a:ln>
            <a:noFill/>
          </a:ln>
        </p:spPr>
        <p:txBody>
          <a:bodyPr spcFirstLastPara="1" wrap="square" lIns="91425" tIns="45700" rIns="91425" bIns="45700" anchor="t" anchorCtr="0">
            <a:spAutoFit/>
          </a:bodyPr>
          <a:lstStyle/>
          <a:p>
            <a:pPr marL="457200" marR="0" lvl="0" indent="-457200" algn="l" rtl="0">
              <a:lnSpc>
                <a:spcPct val="150000"/>
              </a:lnSpc>
              <a:spcBef>
                <a:spcPts val="0"/>
              </a:spcBef>
              <a:spcAft>
                <a:spcPts val="0"/>
              </a:spcAft>
              <a:buClr>
                <a:srgbClr val="FFFF00"/>
              </a:buClr>
              <a:buSzPts val="2800"/>
              <a:buFont typeface="Noto Sans Symbols"/>
              <a:buChar char="❑"/>
            </a:pPr>
            <a:r>
              <a:rPr lang="en-US" sz="2800" b="1" i="0" u="none">
                <a:solidFill>
                  <a:schemeClr val="lt1"/>
                </a:solidFill>
                <a:latin typeface="Garamond"/>
                <a:ea typeface="Garamond"/>
                <a:cs typeface="Garamond"/>
                <a:sym typeface="Garamond"/>
              </a:rPr>
              <a:t>Systemically administered drugs reach the skin as fast as if they were given topically. </a:t>
            </a:r>
            <a:endParaRPr/>
          </a:p>
          <a:p>
            <a:pPr marL="457200" marR="0" lvl="0" indent="-279400" algn="l" rtl="0">
              <a:lnSpc>
                <a:spcPct val="150000"/>
              </a:lnSpc>
              <a:spcBef>
                <a:spcPts val="0"/>
              </a:spcBef>
              <a:spcAft>
                <a:spcPts val="0"/>
              </a:spcAft>
              <a:buClr>
                <a:srgbClr val="FFFF00"/>
              </a:buClr>
              <a:buSzPts val="2800"/>
              <a:buFont typeface="Noto Sans Symbols"/>
              <a:buNone/>
            </a:pPr>
            <a:endParaRPr sz="2800" b="1" i="0" u="none">
              <a:solidFill>
                <a:schemeClr val="lt1"/>
              </a:solidFill>
              <a:latin typeface="Garamond"/>
              <a:ea typeface="Garamond"/>
              <a:cs typeface="Garamond"/>
              <a:sym typeface="Garamond"/>
            </a:endParaRPr>
          </a:p>
          <a:p>
            <a:pPr marL="457200" marR="0" lvl="0" indent="-279400" algn="l" rtl="0">
              <a:lnSpc>
                <a:spcPct val="150000"/>
              </a:lnSpc>
              <a:spcBef>
                <a:spcPts val="0"/>
              </a:spcBef>
              <a:spcAft>
                <a:spcPts val="0"/>
              </a:spcAft>
              <a:buClr>
                <a:srgbClr val="FFFF00"/>
              </a:buClr>
              <a:buSzPts val="2800"/>
              <a:buFont typeface="Noto Sans Symbols"/>
              <a:buNone/>
            </a:pPr>
            <a:endParaRPr sz="2800" b="1" i="0" u="none">
              <a:solidFill>
                <a:schemeClr val="lt1"/>
              </a:solidFill>
              <a:latin typeface="Garamond"/>
              <a:ea typeface="Garamond"/>
              <a:cs typeface="Garamond"/>
              <a:sym typeface="Garamond"/>
            </a:endParaRPr>
          </a:p>
          <a:p>
            <a:pPr marL="457200" marR="0" lvl="0" indent="-457200" algn="l" rtl="0">
              <a:lnSpc>
                <a:spcPct val="150000"/>
              </a:lnSpc>
              <a:spcBef>
                <a:spcPts val="0"/>
              </a:spcBef>
              <a:spcAft>
                <a:spcPts val="0"/>
              </a:spcAft>
              <a:buClr>
                <a:srgbClr val="FFFF00"/>
              </a:buClr>
              <a:buSzPts val="2800"/>
              <a:buFont typeface="Noto Sans Symbols"/>
              <a:buChar char="❑"/>
            </a:pPr>
            <a:r>
              <a:rPr lang="en-US" sz="2800" b="1" i="0" u="none">
                <a:solidFill>
                  <a:schemeClr val="lt1"/>
                </a:solidFill>
                <a:latin typeface="Garamond"/>
                <a:ea typeface="Garamond"/>
                <a:cs typeface="Garamond"/>
                <a:sym typeface="Garamond"/>
              </a:rPr>
              <a:t>However,  local  levels  are  much  higher when given topically and they last longer. </a:t>
            </a:r>
            <a:endParaRPr/>
          </a:p>
          <a:p>
            <a:pPr marL="0" marR="0" lvl="0" indent="0" algn="l" rtl="0">
              <a:lnSpc>
                <a:spcPct val="100000"/>
              </a:lnSpc>
              <a:spcBef>
                <a:spcPts val="0"/>
              </a:spcBef>
              <a:spcAft>
                <a:spcPts val="0"/>
              </a:spcAft>
              <a:buNone/>
            </a:pPr>
            <a:endParaRPr sz="2800" b="1" i="0" u="none">
              <a:solidFill>
                <a:schemeClr val="lt1"/>
              </a:solidFill>
              <a:latin typeface="Garamond"/>
              <a:ea typeface="Garamond"/>
              <a:cs typeface="Garamond"/>
              <a:sym typeface="Garamond"/>
            </a:endParaRPr>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3">
                                            <p:txEl>
                                              <p:pRg st="0" end="0"/>
                                            </p:txEl>
                                          </p:spTgt>
                                        </p:tgtEl>
                                        <p:attrNameLst>
                                          <p:attrName>style.visibility</p:attrName>
                                        </p:attrNameLst>
                                      </p:cBhvr>
                                      <p:to>
                                        <p:strVal val="visible"/>
                                      </p:to>
                                    </p:set>
                                    <p:animEffect transition="in" filter="fade">
                                      <p:cBhvr>
                                        <p:cTn id="7" dur="750"/>
                                        <p:tgtEl>
                                          <p:spTgt spid="16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63">
                                            <p:txEl>
                                              <p:pRg st="1" end="1"/>
                                            </p:txEl>
                                          </p:spTgt>
                                        </p:tgtEl>
                                        <p:attrNameLst>
                                          <p:attrName>style.visibility</p:attrName>
                                        </p:attrNameLst>
                                      </p:cBhvr>
                                      <p:to>
                                        <p:strVal val="visible"/>
                                      </p:to>
                                    </p:set>
                                    <p:animEffect transition="in" filter="fade">
                                      <p:cBhvr>
                                        <p:cTn id="10" dur="750"/>
                                        <p:tgtEl>
                                          <p:spTgt spid="16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63">
                                            <p:txEl>
                                              <p:pRg st="2" end="2"/>
                                            </p:txEl>
                                          </p:spTgt>
                                        </p:tgtEl>
                                        <p:attrNameLst>
                                          <p:attrName>style.visibility</p:attrName>
                                        </p:attrNameLst>
                                      </p:cBhvr>
                                      <p:to>
                                        <p:strVal val="visible"/>
                                      </p:to>
                                    </p:set>
                                    <p:animEffect transition="in" filter="fade">
                                      <p:cBhvr>
                                        <p:cTn id="13" dur="750"/>
                                        <p:tgtEl>
                                          <p:spTgt spid="16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63">
                                            <p:txEl>
                                              <p:pRg st="3" end="3"/>
                                            </p:txEl>
                                          </p:spTgt>
                                        </p:tgtEl>
                                        <p:attrNameLst>
                                          <p:attrName>style.visibility</p:attrName>
                                        </p:attrNameLst>
                                      </p:cBhvr>
                                      <p:to>
                                        <p:strVal val="visible"/>
                                      </p:to>
                                    </p:set>
                                    <p:animEffect transition="in" filter="fade">
                                      <p:cBhvr>
                                        <p:cTn id="16" dur="750"/>
                                        <p:tgtEl>
                                          <p:spTgt spid="16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163">
                                            <p:txEl>
                                              <p:pRg st="4" end="4"/>
                                            </p:txEl>
                                          </p:spTgt>
                                        </p:tgtEl>
                                        <p:attrNameLst>
                                          <p:attrName>style.visibility</p:attrName>
                                        </p:attrNameLst>
                                      </p:cBhvr>
                                      <p:to>
                                        <p:strVal val="visible"/>
                                      </p:to>
                                    </p:set>
                                    <p:animEffect transition="in" filter="fade">
                                      <p:cBhvr>
                                        <p:cTn id="19" dur="750"/>
                                        <p:tgtEl>
                                          <p:spTgt spid="16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Shape 169"/>
          <p:cNvSpPr txBox="1">
            <a:spLocks noGrp="1"/>
          </p:cNvSpPr>
          <p:nvPr>
            <p:ph type="body" idx="1"/>
          </p:nvPr>
        </p:nvSpPr>
        <p:spPr>
          <a:xfrm>
            <a:off x="1295400" y="0"/>
            <a:ext cx="6019800" cy="838200"/>
          </a:xfrm>
          <a:prstGeom prst="rect">
            <a:avLst/>
          </a:prstGeom>
          <a:noFill/>
          <a:ln>
            <a:noFill/>
          </a:ln>
        </p:spPr>
        <p:txBody>
          <a:bodyPr spcFirstLastPara="1" wrap="square" lIns="91425" tIns="45700" rIns="91425" bIns="45700" anchor="t" anchorCtr="0">
            <a:noAutofit/>
          </a:bodyPr>
          <a:lstStyle/>
          <a:p>
            <a:pPr marL="0" marR="0" lvl="0" indent="0" algn="ctr" rtl="0">
              <a:lnSpc>
                <a:spcPct val="150000"/>
              </a:lnSpc>
              <a:spcBef>
                <a:spcPts val="0"/>
              </a:spcBef>
              <a:spcAft>
                <a:spcPts val="0"/>
              </a:spcAft>
              <a:buClr>
                <a:schemeClr val="hlink"/>
              </a:buClr>
              <a:buSzPts val="1960"/>
              <a:buFont typeface="Noto Sans Symbols"/>
              <a:buNone/>
            </a:pPr>
            <a:r>
              <a:rPr lang="en-US" sz="2800" b="1" i="0" u="none">
                <a:solidFill>
                  <a:srgbClr val="FFFF00"/>
                </a:solidFill>
                <a:effectLst>
                  <a:outerShdw blurRad="38100" dist="38100" dir="2700000" algn="tl">
                    <a:srgbClr val="000000"/>
                  </a:outerShdw>
                </a:effectLst>
                <a:latin typeface="Garamond"/>
                <a:ea typeface="Garamond"/>
                <a:cs typeface="Garamond"/>
                <a:sym typeface="Garamond"/>
              </a:rPr>
              <a:t>Topical  Vs.  Systemic Therapy</a:t>
            </a:r>
            <a:endParaRPr/>
          </a:p>
          <a:p>
            <a:pPr marL="0" marR="0" lvl="0" indent="0" algn="l" rtl="0">
              <a:lnSpc>
                <a:spcPct val="100000"/>
              </a:lnSpc>
              <a:spcBef>
                <a:spcPts val="480"/>
              </a:spcBef>
              <a:spcAft>
                <a:spcPts val="0"/>
              </a:spcAft>
              <a:buClr>
                <a:schemeClr val="hlink"/>
              </a:buClr>
              <a:buSzPts val="1680"/>
              <a:buFont typeface="Noto Sans Symbols"/>
              <a:buNone/>
            </a:pPr>
            <a:endParaRPr sz="2400" b="1" i="0" u="none">
              <a:solidFill>
                <a:schemeClr val="lt1"/>
              </a:solidFill>
              <a:effectLst>
                <a:outerShdw blurRad="38100" dist="38100" dir="2700000" algn="tl">
                  <a:srgbClr val="000000"/>
                </a:outerShdw>
              </a:effectLst>
              <a:latin typeface="Garamond"/>
              <a:ea typeface="Garamond"/>
              <a:cs typeface="Garamond"/>
              <a:sym typeface="Garamond"/>
            </a:endParaRPr>
          </a:p>
          <a:p>
            <a:pPr marL="342900" marR="0" lvl="0" indent="-236220" algn="l" rtl="0">
              <a:spcBef>
                <a:spcPts val="480"/>
              </a:spcBef>
              <a:spcAft>
                <a:spcPts val="0"/>
              </a:spcAft>
              <a:buClr>
                <a:schemeClr val="hlink"/>
              </a:buClr>
              <a:buSzPts val="1680"/>
              <a:buFont typeface="Noto Sans Symbols"/>
              <a:buNone/>
            </a:pPr>
            <a:endParaRPr sz="2400" b="1" i="0" u="none">
              <a:solidFill>
                <a:schemeClr val="lt1"/>
              </a:solidFill>
              <a:effectLst>
                <a:outerShdw blurRad="38100" dist="38100" dir="2700000" algn="tl">
                  <a:srgbClr val="000000"/>
                </a:outerShdw>
              </a:effectLst>
              <a:latin typeface="Garamond"/>
              <a:ea typeface="Garamond"/>
              <a:cs typeface="Garamond"/>
              <a:sym typeface="Garamond"/>
            </a:endParaRPr>
          </a:p>
        </p:txBody>
      </p:sp>
      <p:sp>
        <p:nvSpPr>
          <p:cNvPr id="170" name="Shape 170"/>
          <p:cNvSpPr txBox="1"/>
          <p:nvPr/>
        </p:nvSpPr>
        <p:spPr>
          <a:xfrm>
            <a:off x="6553200" y="6248400"/>
            <a:ext cx="2133600" cy="4764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lt1"/>
              </a:buClr>
              <a:buSzPts val="1200"/>
              <a:buFont typeface="Arial"/>
              <a:buNone/>
            </a:pPr>
            <a:fld id="{00000000-1234-1234-1234-123412341234}" type="slidenum">
              <a:rPr lang="en-US" sz="1200" b="0" i="0" u="none">
                <a:solidFill>
                  <a:schemeClr val="lt1"/>
                </a:solidFill>
                <a:latin typeface="Arial"/>
                <a:ea typeface="Arial"/>
                <a:cs typeface="Arial"/>
                <a:sym typeface="Arial"/>
              </a:rPr>
              <a:t>9</a:t>
            </a:fld>
            <a:endParaRPr/>
          </a:p>
        </p:txBody>
      </p:sp>
      <p:sp>
        <p:nvSpPr>
          <p:cNvPr id="171" name="Shape 171"/>
          <p:cNvSpPr txBox="1"/>
          <p:nvPr/>
        </p:nvSpPr>
        <p:spPr>
          <a:xfrm>
            <a:off x="152400" y="914400"/>
            <a:ext cx="8686800" cy="5989500"/>
          </a:xfrm>
          <a:prstGeom prst="rect">
            <a:avLst/>
          </a:prstGeom>
          <a:noFill/>
          <a:ln>
            <a:noFill/>
          </a:ln>
        </p:spPr>
        <p:txBody>
          <a:bodyPr spcFirstLastPara="1" wrap="square" lIns="91425" tIns="45700" rIns="91425" bIns="45700" anchor="t" anchorCtr="0">
            <a:spAutoFit/>
          </a:bodyPr>
          <a:lstStyle/>
          <a:p>
            <a:pPr marL="457200" marR="0" lvl="0" indent="-457200" algn="l" rtl="0">
              <a:lnSpc>
                <a:spcPct val="200000"/>
              </a:lnSpc>
              <a:spcBef>
                <a:spcPts val="0"/>
              </a:spcBef>
              <a:spcAft>
                <a:spcPts val="0"/>
              </a:spcAft>
              <a:buClr>
                <a:srgbClr val="FFFF00"/>
              </a:buClr>
              <a:buSzPts val="2800"/>
              <a:buFont typeface="Noto Sans Symbols"/>
              <a:buChar char="❑"/>
            </a:pPr>
            <a:r>
              <a:rPr lang="en-US" sz="2800" b="1" i="0" u="none">
                <a:solidFill>
                  <a:schemeClr val="lt1"/>
                </a:solidFill>
                <a:latin typeface="Garamond"/>
                <a:ea typeface="Garamond"/>
                <a:cs typeface="Garamond"/>
                <a:sym typeface="Garamond"/>
              </a:rPr>
              <a:t>Furthermore, local application  results in up to </a:t>
            </a:r>
            <a:r>
              <a:rPr lang="en-US" sz="3200" b="1" i="0" u="none">
                <a:solidFill>
                  <a:srgbClr val="FFFF00"/>
                </a:solidFill>
                <a:latin typeface="Garamond"/>
                <a:ea typeface="Garamond"/>
                <a:cs typeface="Garamond"/>
                <a:sym typeface="Garamond"/>
              </a:rPr>
              <a:t>10 times </a:t>
            </a:r>
            <a:r>
              <a:rPr lang="en-US" sz="2800" b="1" i="0" u="none">
                <a:solidFill>
                  <a:schemeClr val="lt1"/>
                </a:solidFill>
                <a:latin typeface="Garamond"/>
                <a:ea typeface="Garamond"/>
                <a:cs typeface="Garamond"/>
                <a:sym typeface="Garamond"/>
              </a:rPr>
              <a:t>higher concentrations in the epidermis than in the dermis</a:t>
            </a:r>
            <a:endParaRPr/>
          </a:p>
          <a:p>
            <a:pPr marL="457200" marR="0" lvl="0" indent="-457200" algn="l" rtl="0">
              <a:lnSpc>
                <a:spcPct val="200000"/>
              </a:lnSpc>
              <a:spcBef>
                <a:spcPts val="0"/>
              </a:spcBef>
              <a:spcAft>
                <a:spcPts val="0"/>
              </a:spcAft>
              <a:buClr>
                <a:srgbClr val="FFFF00"/>
              </a:buClr>
              <a:buSzPts val="2800"/>
              <a:buFont typeface="Noto Sans Symbols"/>
              <a:buChar char="❑"/>
            </a:pPr>
            <a:r>
              <a:rPr lang="en-US" sz="2800" b="1" i="0" u="none">
                <a:solidFill>
                  <a:schemeClr val="lt1"/>
                </a:solidFill>
                <a:latin typeface="Garamond"/>
                <a:ea typeface="Garamond"/>
                <a:cs typeface="Garamond"/>
                <a:sym typeface="Garamond"/>
              </a:rPr>
              <a:t>whereas, after systemic administration an almost equal distribution in the dermis and epidermis is expected.</a:t>
            </a:r>
            <a:endParaRPr/>
          </a:p>
          <a:p>
            <a:pPr marL="0" marR="0" lvl="0" indent="0" algn="l" rtl="0">
              <a:lnSpc>
                <a:spcPct val="100000"/>
              </a:lnSpc>
              <a:spcBef>
                <a:spcPts val="0"/>
              </a:spcBef>
              <a:spcAft>
                <a:spcPts val="0"/>
              </a:spcAft>
              <a:buNone/>
            </a:pPr>
            <a:endParaRPr sz="2800" b="1" i="0" u="none">
              <a:solidFill>
                <a:schemeClr val="lt1"/>
              </a:solidFill>
              <a:latin typeface="Garamond"/>
              <a:ea typeface="Garamond"/>
              <a:cs typeface="Garamond"/>
              <a:sym typeface="Garamond"/>
            </a:endParaRPr>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1">
                                            <p:txEl>
                                              <p:pRg st="0" end="0"/>
                                            </p:txEl>
                                          </p:spTgt>
                                        </p:tgtEl>
                                        <p:attrNameLst>
                                          <p:attrName>style.visibility</p:attrName>
                                        </p:attrNameLst>
                                      </p:cBhvr>
                                      <p:to>
                                        <p:strVal val="visible"/>
                                      </p:to>
                                    </p:set>
                                    <p:animEffect transition="in" filter="fade">
                                      <p:cBhvr>
                                        <p:cTn id="7" dur="1250"/>
                                        <p:tgtEl>
                                          <p:spTgt spid="1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1">
                                            <p:txEl>
                                              <p:pRg st="1" end="1"/>
                                            </p:txEl>
                                          </p:spTgt>
                                        </p:tgtEl>
                                        <p:attrNameLst>
                                          <p:attrName>style.visibility</p:attrName>
                                        </p:attrNameLst>
                                      </p:cBhvr>
                                      <p:to>
                                        <p:strVal val="visible"/>
                                      </p:to>
                                    </p:set>
                                    <p:animEffect transition="in" filter="fade">
                                      <p:cBhvr>
                                        <p:cTn id="12" dur="1250"/>
                                        <p:tgtEl>
                                          <p:spTgt spid="17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1">
                                            <p:txEl>
                                              <p:pRg st="2" end="2"/>
                                            </p:txEl>
                                          </p:spTgt>
                                        </p:tgtEl>
                                        <p:attrNameLst>
                                          <p:attrName>style.visibility</p:attrName>
                                        </p:attrNameLst>
                                      </p:cBhvr>
                                      <p:to>
                                        <p:strVal val="visible"/>
                                      </p:to>
                                    </p:set>
                                    <p:animEffect transition="in" filter="fade">
                                      <p:cBhvr>
                                        <p:cTn id="17" dur="1250"/>
                                        <p:tgtEl>
                                          <p:spTgt spid="17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Beam">
  <a:themeElements>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fontScheme name="Beam">
      <a:majorFont>
        <a:latin typeface="Tahoma"/>
        <a:ea typeface=""/>
        <a:cs typeface="Tahoma"/>
      </a:majorFont>
      <a:minorFont>
        <a:latin typeface="Tahoma"/>
        <a:ea typeface=""/>
        <a:cs typeface="Taho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1" eaLnBrk="1" fontAlgn="base" latinLnBrk="0" hangingPunct="1">
          <a:lnSpc>
            <a:spcPct val="100000"/>
          </a:lnSpc>
          <a:spcBef>
            <a:spcPct val="0"/>
          </a:spcBef>
          <a:spcAft>
            <a:spcPct val="0"/>
          </a:spcAft>
          <a:buClrTx/>
          <a:buSzTx/>
          <a:buFontTx/>
          <a:buNone/>
          <a:tabLst/>
          <a:defRPr kumimoji="0" lang="ar-SA" sz="6000" b="1" i="0" u="none" strike="noStrike" cap="none" normalizeH="0" baseline="0" smtClean="0">
            <a:ln>
              <a:noFill/>
            </a:ln>
            <a:solidFill>
              <a:srgbClr val="FFFF00"/>
            </a:solidFill>
            <a:effectLst>
              <a:outerShdw blurRad="38100" dist="38100" dir="2700000" algn="tl">
                <a:srgbClr val="000000">
                  <a:alpha val="43137"/>
                </a:srgbClr>
              </a:outerShdw>
            </a:effectLst>
            <a:latin typeface="Arial" pitchFamily="34" charset="0"/>
            <a:cs typeface="Arial"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1" eaLnBrk="1" fontAlgn="base" latinLnBrk="0" hangingPunct="1">
          <a:lnSpc>
            <a:spcPct val="100000"/>
          </a:lnSpc>
          <a:spcBef>
            <a:spcPct val="0"/>
          </a:spcBef>
          <a:spcAft>
            <a:spcPct val="0"/>
          </a:spcAft>
          <a:buClrTx/>
          <a:buSzTx/>
          <a:buFontTx/>
          <a:buNone/>
          <a:tabLst/>
          <a:defRPr kumimoji="0" lang="ar-SA" sz="6000" b="1" i="0" u="none" strike="noStrike" cap="none" normalizeH="0" baseline="0" smtClean="0">
            <a:ln>
              <a:noFill/>
            </a:ln>
            <a:solidFill>
              <a:srgbClr val="FFFF00"/>
            </a:solidFill>
            <a:effectLst>
              <a:outerShdw blurRad="38100" dist="38100" dir="2700000" algn="tl">
                <a:srgbClr val="000000">
                  <a:alpha val="43137"/>
                </a:srgbClr>
              </a:outerShdw>
            </a:effectLst>
            <a:latin typeface="Arial" pitchFamily="34" charset="0"/>
            <a:cs typeface="Arial" pitchFamily="34" charset="0"/>
          </a:defRPr>
        </a:defPPr>
      </a:lstStyle>
    </a:lnDef>
  </a:objectDefaults>
  <a:extraClrSchemeLst>
    <a:extraClrScheme>
      <a:clrScheme name="Beam 1">
        <a:dk1>
          <a:srgbClr val="1A006C"/>
        </a:dk1>
        <a:lt1>
          <a:srgbClr val="FFFFFF"/>
        </a:lt1>
        <a:dk2>
          <a:srgbClr val="000066"/>
        </a:dk2>
        <a:lt2>
          <a:srgbClr val="CCCCFF"/>
        </a:lt2>
        <a:accent1>
          <a:srgbClr val="0099CC"/>
        </a:accent1>
        <a:accent2>
          <a:srgbClr val="6600CC"/>
        </a:accent2>
        <a:accent3>
          <a:srgbClr val="AAAAB8"/>
        </a:accent3>
        <a:accent4>
          <a:srgbClr val="DADADA"/>
        </a:accent4>
        <a:accent5>
          <a:srgbClr val="AACAE2"/>
        </a:accent5>
        <a:accent6>
          <a:srgbClr val="5C00B9"/>
        </a:accent6>
        <a:hlink>
          <a:srgbClr val="9999FF"/>
        </a:hlink>
        <a:folHlink>
          <a:srgbClr val="33CCCC"/>
        </a:folHlink>
      </a:clrScheme>
      <a:clrMap bg1="dk2" tx1="lt1" bg2="dk1" tx2="lt2" accent1="accent1" accent2="accent2" accent3="accent3" accent4="accent4" accent5="accent5" accent6="accent6" hlink="hlink" folHlink="folHlink"/>
    </a:extraClrScheme>
    <a:extraClrScheme>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clrMap bg1="dk2" tx1="lt1" bg2="dk1" tx2="lt2" accent1="accent1" accent2="accent2" accent3="accent3" accent4="accent4" accent5="accent5" accent6="accent6" hlink="hlink" folHlink="folHlink"/>
    </a:extraClrScheme>
    <a:extraClrScheme>
      <a:clrScheme name="Beam 3">
        <a:dk1>
          <a:srgbClr val="3F4873"/>
        </a:dk1>
        <a:lt1>
          <a:srgbClr val="FFFFFF"/>
        </a:lt1>
        <a:dk2>
          <a:srgbClr val="4F598D"/>
        </a:dk2>
        <a:lt2>
          <a:srgbClr val="CCECFF"/>
        </a:lt2>
        <a:accent1>
          <a:srgbClr val="0099CC"/>
        </a:accent1>
        <a:accent2>
          <a:srgbClr val="4C8470"/>
        </a:accent2>
        <a:accent3>
          <a:srgbClr val="B2B5C5"/>
        </a:accent3>
        <a:accent4>
          <a:srgbClr val="DADADA"/>
        </a:accent4>
        <a:accent5>
          <a:srgbClr val="AACAE2"/>
        </a:accent5>
        <a:accent6>
          <a:srgbClr val="447765"/>
        </a:accent6>
        <a:hlink>
          <a:srgbClr val="99CC00"/>
        </a:hlink>
        <a:folHlink>
          <a:srgbClr val="96A4C8"/>
        </a:folHlink>
      </a:clrScheme>
      <a:clrMap bg1="dk2" tx1="lt1" bg2="dk1" tx2="lt2" accent1="accent1" accent2="accent2" accent3="accent3" accent4="accent4" accent5="accent5" accent6="accent6" hlink="hlink" folHlink="folHlink"/>
    </a:extraClrScheme>
    <a:extraClrScheme>
      <a:clrScheme name="Beam 4">
        <a:dk1>
          <a:srgbClr val="006E6B"/>
        </a:dk1>
        <a:lt1>
          <a:srgbClr val="FFFFFF"/>
        </a:lt1>
        <a:dk2>
          <a:srgbClr val="008080"/>
        </a:dk2>
        <a:lt2>
          <a:srgbClr val="E2EFCD"/>
        </a:lt2>
        <a:accent1>
          <a:srgbClr val="33CCCC"/>
        </a:accent1>
        <a:accent2>
          <a:srgbClr val="6352B8"/>
        </a:accent2>
        <a:accent3>
          <a:srgbClr val="AAC0C0"/>
        </a:accent3>
        <a:accent4>
          <a:srgbClr val="DADADA"/>
        </a:accent4>
        <a:accent5>
          <a:srgbClr val="ADE2E2"/>
        </a:accent5>
        <a:accent6>
          <a:srgbClr val="5949A6"/>
        </a:accent6>
        <a:hlink>
          <a:srgbClr val="CCFFFF"/>
        </a:hlink>
        <a:folHlink>
          <a:srgbClr val="99CCFF"/>
        </a:folHlink>
      </a:clrScheme>
      <a:clrMap bg1="dk2" tx1="lt1" bg2="dk1" tx2="lt2" accent1="accent1" accent2="accent2" accent3="accent3" accent4="accent4" accent5="accent5" accent6="accent6" hlink="hlink" folHlink="folHlink"/>
    </a:extraClrScheme>
    <a:extraClrScheme>
      <a:clrScheme name="Beam 5">
        <a:dk1>
          <a:srgbClr val="48562C"/>
        </a:dk1>
        <a:lt1>
          <a:srgbClr val="FFFFFF"/>
        </a:lt1>
        <a:dk2>
          <a:srgbClr val="546434"/>
        </a:dk2>
        <a:lt2>
          <a:srgbClr val="FFFFCC"/>
        </a:lt2>
        <a:accent1>
          <a:srgbClr val="7B8A6E"/>
        </a:accent1>
        <a:accent2>
          <a:srgbClr val="527C3A"/>
        </a:accent2>
        <a:accent3>
          <a:srgbClr val="B3B8AE"/>
        </a:accent3>
        <a:accent4>
          <a:srgbClr val="DADADA"/>
        </a:accent4>
        <a:accent5>
          <a:srgbClr val="BFC4BA"/>
        </a:accent5>
        <a:accent6>
          <a:srgbClr val="497034"/>
        </a:accent6>
        <a:hlink>
          <a:srgbClr val="55B55E"/>
        </a:hlink>
        <a:folHlink>
          <a:srgbClr val="85B3B1"/>
        </a:folHlink>
      </a:clrScheme>
      <a:clrMap bg1="dk2" tx1="lt1" bg2="dk1" tx2="lt2" accent1="accent1" accent2="accent2" accent3="accent3" accent4="accent4" accent5="accent5" accent6="accent6" hlink="hlink" folHlink="folHlink"/>
    </a:extraClrScheme>
    <a:extraClrScheme>
      <a:clrScheme name="Beam 6">
        <a:dk1>
          <a:srgbClr val="96B29E"/>
        </a:dk1>
        <a:lt1>
          <a:srgbClr val="FFFFFF"/>
        </a:lt1>
        <a:dk2>
          <a:srgbClr val="A5BDAC"/>
        </a:dk2>
        <a:lt2>
          <a:srgbClr val="FFFFCC"/>
        </a:lt2>
        <a:accent1>
          <a:srgbClr val="4E8880"/>
        </a:accent1>
        <a:accent2>
          <a:srgbClr val="2F71B9"/>
        </a:accent2>
        <a:accent3>
          <a:srgbClr val="CFDBD2"/>
        </a:accent3>
        <a:accent4>
          <a:srgbClr val="DADADA"/>
        </a:accent4>
        <a:accent5>
          <a:srgbClr val="B2C3C0"/>
        </a:accent5>
        <a:accent6>
          <a:srgbClr val="2A66A7"/>
        </a:accent6>
        <a:hlink>
          <a:srgbClr val="9DC0E7"/>
        </a:hlink>
        <a:folHlink>
          <a:srgbClr val="54CA89"/>
        </a:folHlink>
      </a:clrScheme>
      <a:clrMap bg1="dk2" tx1="lt1" bg2="dk1" tx2="lt2" accent1="accent1" accent2="accent2" accent3="accent3" accent4="accent4" accent5="accent5" accent6="accent6" hlink="hlink" folHlink="folHlink"/>
    </a:extraClrScheme>
    <a:extraClrScheme>
      <a:clrScheme name="Beam 7">
        <a:dk1>
          <a:srgbClr val="D49C00"/>
        </a:dk1>
        <a:lt1>
          <a:srgbClr val="FFFFFF"/>
        </a:lt1>
        <a:dk2>
          <a:srgbClr val="CC9900"/>
        </a:dk2>
        <a:lt2>
          <a:srgbClr val="CEBD40"/>
        </a:lt2>
        <a:accent1>
          <a:srgbClr val="CC6600"/>
        </a:accent1>
        <a:accent2>
          <a:srgbClr val="808000"/>
        </a:accent2>
        <a:accent3>
          <a:srgbClr val="E2CAAA"/>
        </a:accent3>
        <a:accent4>
          <a:srgbClr val="DADADA"/>
        </a:accent4>
        <a:accent5>
          <a:srgbClr val="E2B8AA"/>
        </a:accent5>
        <a:accent6>
          <a:srgbClr val="737300"/>
        </a:accent6>
        <a:hlink>
          <a:srgbClr val="FF9900"/>
        </a:hlink>
        <a:folHlink>
          <a:srgbClr val="FFFF99"/>
        </a:folHlink>
      </a:clrScheme>
      <a:clrMap bg1="dk2" tx1="lt1" bg2="dk1" tx2="lt2" accent1="accent1" accent2="accent2" accent3="accent3" accent4="accent4" accent5="accent5" accent6="accent6" hlink="hlink" folHlink="folHlink"/>
    </a:extraClrScheme>
    <a:extraClrScheme>
      <a:clrScheme name="Beam 8">
        <a:dk1>
          <a:srgbClr val="881700"/>
        </a:dk1>
        <a:lt1>
          <a:srgbClr val="FAF9E6"/>
        </a:lt1>
        <a:dk2>
          <a:srgbClr val="990000"/>
        </a:dk2>
        <a:lt2>
          <a:srgbClr val="EADC78"/>
        </a:lt2>
        <a:accent1>
          <a:srgbClr val="FF6600"/>
        </a:accent1>
        <a:accent2>
          <a:srgbClr val="B86D52"/>
        </a:accent2>
        <a:accent3>
          <a:srgbClr val="CAAAAA"/>
        </a:accent3>
        <a:accent4>
          <a:srgbClr val="D6D5C4"/>
        </a:accent4>
        <a:accent5>
          <a:srgbClr val="FFB8AA"/>
        </a:accent5>
        <a:accent6>
          <a:srgbClr val="A66249"/>
        </a:accent6>
        <a:hlink>
          <a:srgbClr val="D78D15"/>
        </a:hlink>
        <a:folHlink>
          <a:srgbClr val="C6B37E"/>
        </a:folHlink>
      </a:clrScheme>
      <a:clrMap bg1="dk2" tx1="lt1" bg2="dk1" tx2="lt2" accent1="accent1" accent2="accent2" accent3="accent3" accent4="accent4" accent5="accent5" accent6="accent6" hlink="hlink" folHlink="folHlink"/>
    </a:extraClrScheme>
    <a:extraClrScheme>
      <a:clrScheme name="Beam 9">
        <a:dk1>
          <a:srgbClr val="000000"/>
        </a:dk1>
        <a:lt1>
          <a:srgbClr val="FFFFFF"/>
        </a:lt1>
        <a:dk2>
          <a:srgbClr val="000000"/>
        </a:dk2>
        <a:lt2>
          <a:srgbClr val="DDDDDD"/>
        </a:lt2>
        <a:accent1>
          <a:srgbClr val="E6F5F6"/>
        </a:accent1>
        <a:accent2>
          <a:srgbClr val="A5E1A8"/>
        </a:accent2>
        <a:accent3>
          <a:srgbClr val="FFFFFF"/>
        </a:accent3>
        <a:accent4>
          <a:srgbClr val="000000"/>
        </a:accent4>
        <a:accent5>
          <a:srgbClr val="F0F9FA"/>
        </a:accent5>
        <a:accent6>
          <a:srgbClr val="95CC98"/>
        </a:accent6>
        <a:hlink>
          <a:srgbClr val="5B00B6"/>
        </a:hlink>
        <a:folHlink>
          <a:srgbClr val="34988E"/>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3318</Words>
  <Application>Microsoft Office PowerPoint</Application>
  <PresentationFormat>On-screen Show (4:3)</PresentationFormat>
  <Paragraphs>1306</Paragraphs>
  <Slides>69</Slides>
  <Notes>67</Notes>
  <HiddenSlides>0</HiddenSlides>
  <MMClips>0</MMClips>
  <ScaleCrop>false</ScaleCrop>
  <HeadingPairs>
    <vt:vector size="4" baseType="variant">
      <vt:variant>
        <vt:lpstr>Theme</vt:lpstr>
      </vt:variant>
      <vt:variant>
        <vt:i4>3</vt:i4>
      </vt:variant>
      <vt:variant>
        <vt:lpstr>Slide Titles</vt:lpstr>
      </vt:variant>
      <vt:variant>
        <vt:i4>69</vt:i4>
      </vt:variant>
    </vt:vector>
  </HeadingPairs>
  <TitlesOfParts>
    <vt:vector size="72" baseType="lpstr">
      <vt:lpstr>1_Stream</vt:lpstr>
      <vt:lpstr>Stream</vt:lpstr>
      <vt:lpstr>Beam</vt:lpstr>
      <vt:lpstr>Principles of Topical  Dermatologic Therapy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 The concentration </vt:lpstr>
      <vt:lpstr>1) The concentration </vt:lpstr>
      <vt:lpstr> 2) Thickness of the layer applied </vt:lpstr>
      <vt:lpstr>3) The mode of application </vt:lpstr>
      <vt:lpstr> 4) The frequency of application </vt:lpstr>
      <vt:lpstr> 4) The frequency of application </vt:lpstr>
      <vt:lpstr>  5) Quantity to be dispensed  </vt:lpstr>
      <vt:lpstr>  5) Quantity to be dispensed  </vt:lpstr>
      <vt:lpstr>PowerPoint Presentation</vt:lpstr>
      <vt:lpstr> In   this   context,   some   important   factors should  not be forgotten , namely: </vt:lpstr>
      <vt:lpstr>PowerPoint Presentation</vt:lpstr>
      <vt:lpstr>PowerPoint Presentation</vt:lpstr>
      <vt:lpstr>PowerPoint Presentation</vt:lpstr>
      <vt:lpstr>before a drug is released for its first clinical trail it will have run a long chain of tests for dermal and systemic toxicity.  The most important adverse reaction of skin to topical medication include: 1-  Non-immunologic severe damage to the skin (blistering, necrosis). 2- Acute and chronic inflammation and irritation. 3- Immunological reactions (sensitization reactions, allergic reactions).</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Principles of Topical  Dermatologic Therapy</dc:title>
  <cp:lastModifiedBy>EGS</cp:lastModifiedBy>
  <cp:revision>1</cp:revision>
  <dcterms:modified xsi:type="dcterms:W3CDTF">2018-05-08T15:43:16Z</dcterms:modified>
</cp:coreProperties>
</file>